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71" r:id="rId7"/>
    <p:sldId id="270" r:id="rId8"/>
    <p:sldId id="272" r:id="rId9"/>
    <p:sldId id="274" r:id="rId10"/>
    <p:sldId id="261" r:id="rId11"/>
    <p:sldId id="275" r:id="rId12"/>
    <p:sldId id="273" r:id="rId13"/>
    <p:sldId id="266" r:id="rId14"/>
    <p:sldId id="269" r:id="rId1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 horzBarState="maximized">
    <p:restoredLeft sz="15620"/>
    <p:restoredTop sz="94660"/>
  </p:normalViewPr>
  <p:slideViewPr>
    <p:cSldViewPr>
      <p:cViewPr>
        <p:scale>
          <a:sx n="100" d="100"/>
          <a:sy n="100" d="100"/>
        </p:scale>
        <p:origin x="-1344" y="-4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2" d="100"/>
          <a:sy n="52" d="100"/>
        </p:scale>
        <p:origin x="-2648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#1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D88D3F1-C5BC-4500-B3D5-5FC2F65F9925}" type="doc">
      <dgm:prSet loTypeId="urn:microsoft.com/office/officeart/2005/8/layout/hierarchy1" loCatId="hierarchy" qsTypeId="urn:microsoft.com/office/officeart/2005/8/quickstyle/simple1#1" qsCatId="simple" csTypeId="urn:microsoft.com/office/officeart/2005/8/colors/accent1_2#1" csCatId="accent1" phldr="1"/>
      <dgm:spPr/>
      <dgm:t>
        <a:bodyPr/>
        <a:lstStyle/>
        <a:p>
          <a:endParaRPr lang="ru-RU"/>
        </a:p>
      </dgm:t>
    </dgm:pt>
    <dgm:pt modelId="{1631338E-263C-4B8A-8D42-846627E47AF4}">
      <dgm:prSet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sz="4400" b="0" dirty="0" smtClean="0"/>
            <a:t>Период</a:t>
          </a:r>
          <a:endParaRPr lang="ru-RU" sz="4400" b="0" dirty="0"/>
        </a:p>
      </dgm:t>
    </dgm:pt>
    <dgm:pt modelId="{5D662104-2A17-4FA2-9C8A-688429F8844E}" type="parTrans" cxnId="{4F7307B1-B843-4F26-AC28-945A4FA3F287}">
      <dgm:prSet/>
      <dgm:spPr/>
      <dgm:t>
        <a:bodyPr/>
        <a:lstStyle/>
        <a:p>
          <a:endParaRPr lang="ru-RU"/>
        </a:p>
      </dgm:t>
    </dgm:pt>
    <dgm:pt modelId="{2EAD05C5-C3B0-4C8A-B23A-4F7B9626813E}" type="sibTrans" cxnId="{4F7307B1-B843-4F26-AC28-945A4FA3F287}">
      <dgm:prSet/>
      <dgm:spPr/>
      <dgm:t>
        <a:bodyPr/>
        <a:lstStyle/>
        <a:p>
          <a:endParaRPr lang="ru-RU"/>
        </a:p>
      </dgm:t>
    </dgm:pt>
    <dgm:pt modelId="{1537110D-B2A2-45E2-A24E-2BF2825CB30C}">
      <dgm:prSet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sz="3600" dirty="0" smtClean="0"/>
            <a:t>Предложение</a:t>
          </a:r>
          <a:endParaRPr lang="ru-RU" sz="3600" dirty="0"/>
        </a:p>
      </dgm:t>
    </dgm:pt>
    <dgm:pt modelId="{152371F6-1804-487C-BC2C-286A1A4E9DD0}" type="parTrans" cxnId="{58DBFCA5-508A-4529-B848-14CC52175C8C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8ED2153D-399B-44FF-A39E-7D5839D1E410}" type="sibTrans" cxnId="{58DBFCA5-508A-4529-B848-14CC52175C8C}">
      <dgm:prSet/>
      <dgm:spPr/>
      <dgm:t>
        <a:bodyPr/>
        <a:lstStyle/>
        <a:p>
          <a:endParaRPr lang="ru-RU"/>
        </a:p>
      </dgm:t>
    </dgm:pt>
    <dgm:pt modelId="{54834BDE-6C2A-4DD3-AA32-A21446DBEF44}">
      <dgm:prSet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sz="3200" dirty="0" smtClean="0"/>
            <a:t>Фраза</a:t>
          </a:r>
          <a:endParaRPr lang="ru-RU" sz="3200" dirty="0"/>
        </a:p>
      </dgm:t>
    </dgm:pt>
    <dgm:pt modelId="{7CCBDE8F-DBE5-4F32-9DB7-CFC69DC79129}" type="parTrans" cxnId="{44EF3AEB-F9F2-4F2F-8B6B-96FE1A5A06AB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A3CC3362-719C-4329-A7D2-DA0FA8581943}" type="sibTrans" cxnId="{44EF3AEB-F9F2-4F2F-8B6B-96FE1A5A06AB}">
      <dgm:prSet/>
      <dgm:spPr/>
      <dgm:t>
        <a:bodyPr/>
        <a:lstStyle/>
        <a:p>
          <a:endParaRPr lang="ru-RU"/>
        </a:p>
      </dgm:t>
    </dgm:pt>
    <dgm:pt modelId="{719B8BFB-D32C-41D5-AC83-A7CCC92B028E}">
      <dgm:prSet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dirty="0" smtClean="0"/>
            <a:t>Мотив</a:t>
          </a:r>
          <a:endParaRPr lang="ru-RU" dirty="0"/>
        </a:p>
      </dgm:t>
    </dgm:pt>
    <dgm:pt modelId="{42C191F0-D83B-4203-8D79-2BEEAC7F7F41}" type="parTrans" cxnId="{FE7CE4A1-9491-4798-B780-3D8DC61EF3C0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584039D2-DAFA-4043-80AA-14878AEB8828}" type="sibTrans" cxnId="{FE7CE4A1-9491-4798-B780-3D8DC61EF3C0}">
      <dgm:prSet/>
      <dgm:spPr/>
      <dgm:t>
        <a:bodyPr/>
        <a:lstStyle/>
        <a:p>
          <a:endParaRPr lang="ru-RU"/>
        </a:p>
      </dgm:t>
    </dgm:pt>
    <dgm:pt modelId="{28CAEA28-D3BC-4FC7-9186-335BF1ABA7F8}">
      <dgm:prSet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sz="3600" dirty="0" smtClean="0"/>
            <a:t>Предложение</a:t>
          </a:r>
          <a:endParaRPr lang="ru-RU" sz="3600" dirty="0"/>
        </a:p>
      </dgm:t>
    </dgm:pt>
    <dgm:pt modelId="{05D983F0-7F3F-49DC-A478-840F5C9AEA5B}" type="parTrans" cxnId="{55EE663F-456D-4E11-BCC3-C54005C2440B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216474A2-7459-4970-B852-A2C2395E5CCE}" type="sibTrans" cxnId="{55EE663F-456D-4E11-BCC3-C54005C2440B}">
      <dgm:prSet/>
      <dgm:spPr/>
      <dgm:t>
        <a:bodyPr/>
        <a:lstStyle/>
        <a:p>
          <a:endParaRPr lang="ru-RU"/>
        </a:p>
      </dgm:t>
    </dgm:pt>
    <dgm:pt modelId="{95603CCD-8B0B-4336-8E67-51B14704DA81}">
      <dgm:prSet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sz="3200" dirty="0" smtClean="0"/>
            <a:t>Фраза</a:t>
          </a:r>
          <a:endParaRPr lang="ru-RU" sz="3200" dirty="0"/>
        </a:p>
      </dgm:t>
    </dgm:pt>
    <dgm:pt modelId="{E5CEC583-5821-4C9F-BF5C-4DEDF4DC8DDC}" type="parTrans" cxnId="{8ABFA75A-C5E5-43DC-B12A-0DE57642AB45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D9A4EE7D-5389-4938-B92F-C0AF891AD90F}" type="sibTrans" cxnId="{8ABFA75A-C5E5-43DC-B12A-0DE57642AB45}">
      <dgm:prSet/>
      <dgm:spPr/>
      <dgm:t>
        <a:bodyPr/>
        <a:lstStyle/>
        <a:p>
          <a:endParaRPr lang="ru-RU"/>
        </a:p>
      </dgm:t>
    </dgm:pt>
    <dgm:pt modelId="{5709EB23-AB63-4EE1-8B20-21CED37A231A}">
      <dgm:prSet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sz="3200" dirty="0" smtClean="0"/>
            <a:t>Фраза</a:t>
          </a:r>
          <a:endParaRPr lang="ru-RU" sz="3200" dirty="0"/>
        </a:p>
      </dgm:t>
    </dgm:pt>
    <dgm:pt modelId="{2A430C45-BC43-4F06-B4B2-9B900E8E79FB}" type="parTrans" cxnId="{108D47BE-1BEA-401E-8858-E994141A381B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52136286-EEB9-4417-821E-EC14B14BD32C}" type="sibTrans" cxnId="{108D47BE-1BEA-401E-8858-E994141A381B}">
      <dgm:prSet/>
      <dgm:spPr/>
      <dgm:t>
        <a:bodyPr/>
        <a:lstStyle/>
        <a:p>
          <a:endParaRPr lang="ru-RU"/>
        </a:p>
      </dgm:t>
    </dgm:pt>
    <dgm:pt modelId="{F030D443-D5A3-49A6-A2B6-7E6269F4477D}">
      <dgm:prSet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dirty="0" smtClean="0"/>
            <a:t>Мотив</a:t>
          </a:r>
          <a:endParaRPr lang="ru-RU" dirty="0"/>
        </a:p>
      </dgm:t>
    </dgm:pt>
    <dgm:pt modelId="{26655732-0DA4-4A78-85E9-FDB4FC662776}" type="parTrans" cxnId="{E6CCB380-35E8-4E8E-B5CA-AC04527BAD7F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75A7CC43-78FE-49D5-A95E-1F96BFF049BA}" type="sibTrans" cxnId="{E6CCB380-35E8-4E8E-B5CA-AC04527BAD7F}">
      <dgm:prSet/>
      <dgm:spPr/>
      <dgm:t>
        <a:bodyPr/>
        <a:lstStyle/>
        <a:p>
          <a:endParaRPr lang="ru-RU"/>
        </a:p>
      </dgm:t>
    </dgm:pt>
    <dgm:pt modelId="{F5B7751F-90EB-4477-9607-2AD5C70A7BDC}">
      <dgm:prSet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sz="1700" dirty="0" smtClean="0"/>
            <a:t>Мотив</a:t>
          </a:r>
          <a:endParaRPr lang="ru-RU" sz="1700" dirty="0"/>
        </a:p>
      </dgm:t>
    </dgm:pt>
    <dgm:pt modelId="{2A80D258-E51D-4B77-9B54-16A203DF6453}" type="parTrans" cxnId="{1D0B79E3-38EC-4194-B9A1-04332D46966E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397E3685-6D0C-4909-9760-5FB3CF123457}" type="sibTrans" cxnId="{1D0B79E3-38EC-4194-B9A1-04332D46966E}">
      <dgm:prSet/>
      <dgm:spPr/>
      <dgm:t>
        <a:bodyPr/>
        <a:lstStyle/>
        <a:p>
          <a:endParaRPr lang="ru-RU"/>
        </a:p>
      </dgm:t>
    </dgm:pt>
    <dgm:pt modelId="{350E9E47-5C28-4238-9A0B-65E1DE96B6A1}">
      <dgm:prSet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dirty="0" smtClean="0"/>
            <a:t>Мотив</a:t>
          </a:r>
          <a:endParaRPr lang="ru-RU" dirty="0"/>
        </a:p>
      </dgm:t>
    </dgm:pt>
    <dgm:pt modelId="{60242923-CC04-4EE7-A0AC-381F9A423374}" type="parTrans" cxnId="{EAAC8451-EC8C-4122-AAEF-6DDF94522651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0991B311-6BFA-4E52-BCBF-57176A4A6CB9}" type="sibTrans" cxnId="{EAAC8451-EC8C-4122-AAEF-6DDF94522651}">
      <dgm:prSet/>
      <dgm:spPr/>
      <dgm:t>
        <a:bodyPr/>
        <a:lstStyle/>
        <a:p>
          <a:endParaRPr lang="ru-RU"/>
        </a:p>
      </dgm:t>
    </dgm:pt>
    <dgm:pt modelId="{3DFDCF05-375F-4DA1-932D-5A32045ADDD4}">
      <dgm:prSet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dirty="0" smtClean="0"/>
            <a:t>Мотив</a:t>
          </a:r>
          <a:endParaRPr lang="ru-RU" dirty="0"/>
        </a:p>
      </dgm:t>
    </dgm:pt>
    <dgm:pt modelId="{C469F81C-A52D-476F-839A-3EF38018D169}" type="parTrans" cxnId="{CC2D4C5A-DDDF-4471-BEDB-F8FDC4633EF2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AF831D7E-97CE-4D28-9ADF-CC93CEF1ECBD}" type="sibTrans" cxnId="{CC2D4C5A-DDDF-4471-BEDB-F8FDC4633EF2}">
      <dgm:prSet/>
      <dgm:spPr/>
      <dgm:t>
        <a:bodyPr/>
        <a:lstStyle/>
        <a:p>
          <a:endParaRPr lang="ru-RU"/>
        </a:p>
      </dgm:t>
    </dgm:pt>
    <dgm:pt modelId="{D85133FD-B5B3-4BAF-9791-26A3F9D5D7E2}">
      <dgm:prSet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sz="3200" dirty="0" smtClean="0"/>
            <a:t>Фраза</a:t>
          </a:r>
          <a:endParaRPr lang="ru-RU" sz="3200" dirty="0"/>
        </a:p>
      </dgm:t>
    </dgm:pt>
    <dgm:pt modelId="{759CB2AF-CEED-4A8F-A6B9-E347F2F63722}" type="parTrans" cxnId="{DE408ED5-7B4F-422B-9C72-08C8755DF76F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A4D45955-69C6-4ACE-B36A-3564217C39C4}" type="sibTrans" cxnId="{DE408ED5-7B4F-422B-9C72-08C8755DF76F}">
      <dgm:prSet/>
      <dgm:spPr/>
      <dgm:t>
        <a:bodyPr/>
        <a:lstStyle/>
        <a:p>
          <a:endParaRPr lang="ru-RU"/>
        </a:p>
      </dgm:t>
    </dgm:pt>
    <dgm:pt modelId="{E2131BE7-39DE-4ABA-B17D-D9DC8E5174EE}">
      <dgm:prSet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dirty="0" smtClean="0"/>
            <a:t>Мотив</a:t>
          </a:r>
          <a:endParaRPr lang="ru-RU" dirty="0"/>
        </a:p>
      </dgm:t>
    </dgm:pt>
    <dgm:pt modelId="{C755282F-60EF-4356-BCBE-F6A0E6020DC4}" type="parTrans" cxnId="{FD58115D-3904-4F8C-AE29-0224A4246455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0C546AF9-0033-4537-9183-10978017810E}" type="sibTrans" cxnId="{FD58115D-3904-4F8C-AE29-0224A4246455}">
      <dgm:prSet/>
      <dgm:spPr/>
      <dgm:t>
        <a:bodyPr/>
        <a:lstStyle/>
        <a:p>
          <a:endParaRPr lang="ru-RU"/>
        </a:p>
      </dgm:t>
    </dgm:pt>
    <dgm:pt modelId="{C2886506-E150-4144-99C5-677DECE948CA}">
      <dgm:prSet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dirty="0" smtClean="0"/>
            <a:t>Мотив</a:t>
          </a:r>
          <a:endParaRPr lang="ru-RU" dirty="0"/>
        </a:p>
      </dgm:t>
    </dgm:pt>
    <dgm:pt modelId="{521C6272-1F63-4EC9-8FD6-02030CEC749E}" type="parTrans" cxnId="{909F80FC-EFB6-4265-B2D8-1D044794024C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84A67C79-02A8-47F8-9DD2-C22BDE15E375}" type="sibTrans" cxnId="{909F80FC-EFB6-4265-B2D8-1D044794024C}">
      <dgm:prSet/>
      <dgm:spPr/>
      <dgm:t>
        <a:bodyPr/>
        <a:lstStyle/>
        <a:p>
          <a:endParaRPr lang="ru-RU"/>
        </a:p>
      </dgm:t>
    </dgm:pt>
    <dgm:pt modelId="{615B0489-AAF5-4369-861B-06B91446D122}">
      <dgm:prSet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ru-RU" dirty="0" smtClean="0"/>
            <a:t>Мотив</a:t>
          </a:r>
          <a:endParaRPr lang="ru-RU" dirty="0"/>
        </a:p>
      </dgm:t>
    </dgm:pt>
    <dgm:pt modelId="{8492FC7D-99EE-4C50-BF31-AAD6ACAEDD22}" type="parTrans" cxnId="{F424B4F0-3FA9-42D5-B879-79BE27934FF5}">
      <dgm:prSet>
        <dgm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dgm:style>
      </dgm:prSet>
      <dgm:spPr/>
      <dgm:t>
        <a:bodyPr/>
        <a:lstStyle/>
        <a:p>
          <a:endParaRPr lang="ru-RU"/>
        </a:p>
      </dgm:t>
    </dgm:pt>
    <dgm:pt modelId="{B79C4184-4E2D-4CE2-8621-8C7E97C8CC24}" type="sibTrans" cxnId="{F424B4F0-3FA9-42D5-B879-79BE27934FF5}">
      <dgm:prSet/>
      <dgm:spPr/>
      <dgm:t>
        <a:bodyPr/>
        <a:lstStyle/>
        <a:p>
          <a:endParaRPr lang="ru-RU"/>
        </a:p>
      </dgm:t>
    </dgm:pt>
    <dgm:pt modelId="{1D5EBDE3-D263-485C-86FF-70B10F1B5380}" type="pres">
      <dgm:prSet presAssocID="{2D88D3F1-C5BC-4500-B3D5-5FC2F65F9925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99D22C31-F3D6-4108-8493-65A43A18FFA6}" type="pres">
      <dgm:prSet presAssocID="{1631338E-263C-4B8A-8D42-846627E47AF4}" presName="hierRoot1" presStyleCnt="0"/>
      <dgm:spPr/>
    </dgm:pt>
    <dgm:pt modelId="{D9966C38-AA4D-417C-80F9-70A86F0702F2}" type="pres">
      <dgm:prSet presAssocID="{1631338E-263C-4B8A-8D42-846627E47AF4}" presName="composite" presStyleCnt="0"/>
      <dgm:spPr/>
    </dgm:pt>
    <dgm:pt modelId="{A861D317-A21C-40F9-BEED-8CE0CE14124C}" type="pres">
      <dgm:prSet presAssocID="{1631338E-263C-4B8A-8D42-846627E47AF4}" presName="background" presStyleLbl="node0" presStyleIdx="0" presStyleCnt="1"/>
      <dgm:spPr/>
    </dgm:pt>
    <dgm:pt modelId="{C118E617-0E2D-4A4A-815E-F5F62555D9A6}" type="pres">
      <dgm:prSet presAssocID="{1631338E-263C-4B8A-8D42-846627E47AF4}" presName="text" presStyleLbl="fgAcc0" presStyleIdx="0" presStyleCnt="1" custScaleX="869868" custScaleY="105115" custLinFactNeighborX="-127" custLinFactNeighborY="313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57FFDBAC-4D8C-42C2-B25E-747AC397525F}" type="pres">
      <dgm:prSet presAssocID="{1631338E-263C-4B8A-8D42-846627E47AF4}" presName="hierChild2" presStyleCnt="0"/>
      <dgm:spPr/>
    </dgm:pt>
    <dgm:pt modelId="{75AF23FC-07CC-457E-B94F-60C2106963A1}" type="pres">
      <dgm:prSet presAssocID="{152371F6-1804-487C-BC2C-286A1A4E9DD0}" presName="Name10" presStyleLbl="parChTrans1D2" presStyleIdx="0" presStyleCnt="2"/>
      <dgm:spPr/>
      <dgm:t>
        <a:bodyPr/>
        <a:lstStyle/>
        <a:p>
          <a:endParaRPr lang="ru-RU"/>
        </a:p>
      </dgm:t>
    </dgm:pt>
    <dgm:pt modelId="{A6FC4123-7686-457A-A600-68EB22376B24}" type="pres">
      <dgm:prSet presAssocID="{1537110D-B2A2-45E2-A24E-2BF2825CB30C}" presName="hierRoot2" presStyleCnt="0"/>
      <dgm:spPr/>
    </dgm:pt>
    <dgm:pt modelId="{82B21CA3-5034-433D-9F15-F71FAC5B4809}" type="pres">
      <dgm:prSet presAssocID="{1537110D-B2A2-45E2-A24E-2BF2825CB30C}" presName="composite2" presStyleCnt="0"/>
      <dgm:spPr/>
    </dgm:pt>
    <dgm:pt modelId="{DBE6C44E-8A0A-4983-865F-3FBDDE64B325}" type="pres">
      <dgm:prSet presAssocID="{1537110D-B2A2-45E2-A24E-2BF2825CB30C}" presName="background2" presStyleLbl="node2" presStyleIdx="0" presStyleCnt="2"/>
      <dgm:spPr/>
    </dgm:pt>
    <dgm:pt modelId="{20225FA5-6AD8-4BFD-B0A6-F45441C26F5C}" type="pres">
      <dgm:prSet presAssocID="{1537110D-B2A2-45E2-A24E-2BF2825CB30C}" presName="text2" presStyleLbl="fgAcc2" presStyleIdx="0" presStyleCnt="2" custScaleX="44585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5C12E40A-DDAE-4441-8C42-6F189A97F3AE}" type="pres">
      <dgm:prSet presAssocID="{1537110D-B2A2-45E2-A24E-2BF2825CB30C}" presName="hierChild3" presStyleCnt="0"/>
      <dgm:spPr/>
    </dgm:pt>
    <dgm:pt modelId="{EF6C78A1-0795-4549-AD76-13F1780F1035}" type="pres">
      <dgm:prSet presAssocID="{E5CEC583-5821-4C9F-BF5C-4DEDF4DC8DDC}" presName="Name17" presStyleLbl="parChTrans1D3" presStyleIdx="0" presStyleCnt="4"/>
      <dgm:spPr/>
      <dgm:t>
        <a:bodyPr/>
        <a:lstStyle/>
        <a:p>
          <a:endParaRPr lang="ru-RU"/>
        </a:p>
      </dgm:t>
    </dgm:pt>
    <dgm:pt modelId="{D54F6003-B199-4416-8558-F6CAFD542C64}" type="pres">
      <dgm:prSet presAssocID="{95603CCD-8B0B-4336-8E67-51B14704DA81}" presName="hierRoot3" presStyleCnt="0"/>
      <dgm:spPr/>
    </dgm:pt>
    <dgm:pt modelId="{DFBD20C0-65EC-401F-80E0-3449E0FBFDD0}" type="pres">
      <dgm:prSet presAssocID="{95603CCD-8B0B-4336-8E67-51B14704DA81}" presName="composite3" presStyleCnt="0"/>
      <dgm:spPr/>
    </dgm:pt>
    <dgm:pt modelId="{83E3B4C2-43F7-4CD0-B3B2-371D11024A3F}" type="pres">
      <dgm:prSet presAssocID="{95603CCD-8B0B-4336-8E67-51B14704DA81}" presName="background3" presStyleLbl="node3" presStyleIdx="0" presStyleCnt="4"/>
      <dgm:spPr/>
    </dgm:pt>
    <dgm:pt modelId="{20D052C5-F8D3-41FE-A6CE-CD661B0565FA}" type="pres">
      <dgm:prSet presAssocID="{95603CCD-8B0B-4336-8E67-51B14704DA81}" presName="text3" presStyleLbl="fgAcc3" presStyleIdx="0" presStyleCnt="4" custScaleX="213875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05B9F4AB-4CAD-43CB-860D-5F9A409C9961}" type="pres">
      <dgm:prSet presAssocID="{95603CCD-8B0B-4336-8E67-51B14704DA81}" presName="hierChild4" presStyleCnt="0"/>
      <dgm:spPr/>
    </dgm:pt>
    <dgm:pt modelId="{0BB4EC36-D4E0-40D0-A185-1AE152DAC118}" type="pres">
      <dgm:prSet presAssocID="{2A80D258-E51D-4B77-9B54-16A203DF6453}" presName="Name23" presStyleLbl="parChTrans1D4" presStyleIdx="0" presStyleCnt="8"/>
      <dgm:spPr/>
      <dgm:t>
        <a:bodyPr/>
        <a:lstStyle/>
        <a:p>
          <a:endParaRPr lang="ru-RU"/>
        </a:p>
      </dgm:t>
    </dgm:pt>
    <dgm:pt modelId="{947C89F4-D8B9-4434-AA35-0B2D06E1249B}" type="pres">
      <dgm:prSet presAssocID="{F5B7751F-90EB-4477-9607-2AD5C70A7BDC}" presName="hierRoot4" presStyleCnt="0"/>
      <dgm:spPr/>
    </dgm:pt>
    <dgm:pt modelId="{579B4E96-E081-4516-9844-18731F003634}" type="pres">
      <dgm:prSet presAssocID="{F5B7751F-90EB-4477-9607-2AD5C70A7BDC}" presName="composite4" presStyleCnt="0"/>
      <dgm:spPr/>
    </dgm:pt>
    <dgm:pt modelId="{C361EFCB-FF3C-484F-A086-18DC634E6C4E}" type="pres">
      <dgm:prSet presAssocID="{F5B7751F-90EB-4477-9607-2AD5C70A7BDC}" presName="background4" presStyleLbl="node4" presStyleIdx="0" presStyleCnt="8"/>
      <dgm:spPr/>
    </dgm:pt>
    <dgm:pt modelId="{889EDCEB-974F-49BB-802F-6F51DEEDB4DD}" type="pres">
      <dgm:prSet presAssocID="{F5B7751F-90EB-4477-9607-2AD5C70A7BDC}" presName="text4" presStyleLbl="fgAcc4" presStyleIdx="0" presStyleCnt="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BE6406D2-53C2-45A2-BC7D-76ED1F0704FD}" type="pres">
      <dgm:prSet presAssocID="{F5B7751F-90EB-4477-9607-2AD5C70A7BDC}" presName="hierChild5" presStyleCnt="0"/>
      <dgm:spPr/>
    </dgm:pt>
    <dgm:pt modelId="{4777F265-E7A9-4369-8937-5E2CBFE8B98F}" type="pres">
      <dgm:prSet presAssocID="{26655732-0DA4-4A78-85E9-FDB4FC662776}" presName="Name23" presStyleLbl="parChTrans1D4" presStyleIdx="1" presStyleCnt="8"/>
      <dgm:spPr/>
      <dgm:t>
        <a:bodyPr/>
        <a:lstStyle/>
        <a:p>
          <a:endParaRPr lang="ru-RU"/>
        </a:p>
      </dgm:t>
    </dgm:pt>
    <dgm:pt modelId="{C3969534-5C64-4052-8B19-3A4875932EF1}" type="pres">
      <dgm:prSet presAssocID="{F030D443-D5A3-49A6-A2B6-7E6269F4477D}" presName="hierRoot4" presStyleCnt="0"/>
      <dgm:spPr/>
    </dgm:pt>
    <dgm:pt modelId="{103F136B-B178-4F8C-9DB4-5E5FBB827DBB}" type="pres">
      <dgm:prSet presAssocID="{F030D443-D5A3-49A6-A2B6-7E6269F4477D}" presName="composite4" presStyleCnt="0"/>
      <dgm:spPr/>
    </dgm:pt>
    <dgm:pt modelId="{2A122B8B-9290-4F44-9E65-4ECBC62E5385}" type="pres">
      <dgm:prSet presAssocID="{F030D443-D5A3-49A6-A2B6-7E6269F4477D}" presName="background4" presStyleLbl="node4" presStyleIdx="1" presStyleCnt="8"/>
      <dgm:spPr/>
    </dgm:pt>
    <dgm:pt modelId="{1DEB96A6-39DB-411F-85F5-FC5A2C33E7D2}" type="pres">
      <dgm:prSet presAssocID="{F030D443-D5A3-49A6-A2B6-7E6269F4477D}" presName="text4" presStyleLbl="fgAcc4" presStyleIdx="1" presStyleCnt="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BE53D6FC-8A10-4CA9-902C-1781DAB574C2}" type="pres">
      <dgm:prSet presAssocID="{F030D443-D5A3-49A6-A2B6-7E6269F4477D}" presName="hierChild5" presStyleCnt="0"/>
      <dgm:spPr/>
    </dgm:pt>
    <dgm:pt modelId="{C4F5B924-3C03-4FC0-88CB-9B0F40465E1A}" type="pres">
      <dgm:prSet presAssocID="{2A430C45-BC43-4F06-B4B2-9B900E8E79FB}" presName="Name17" presStyleLbl="parChTrans1D3" presStyleIdx="1" presStyleCnt="4"/>
      <dgm:spPr/>
      <dgm:t>
        <a:bodyPr/>
        <a:lstStyle/>
        <a:p>
          <a:endParaRPr lang="ru-RU"/>
        </a:p>
      </dgm:t>
    </dgm:pt>
    <dgm:pt modelId="{452860D3-58E3-4D40-90A7-8176B5638F7E}" type="pres">
      <dgm:prSet presAssocID="{5709EB23-AB63-4EE1-8B20-21CED37A231A}" presName="hierRoot3" presStyleCnt="0"/>
      <dgm:spPr/>
    </dgm:pt>
    <dgm:pt modelId="{A78D0CD6-575B-41A0-8045-8B0D44889E9C}" type="pres">
      <dgm:prSet presAssocID="{5709EB23-AB63-4EE1-8B20-21CED37A231A}" presName="composite3" presStyleCnt="0"/>
      <dgm:spPr/>
    </dgm:pt>
    <dgm:pt modelId="{406E9052-0A1B-4B11-B2D3-0E79F3B375CE}" type="pres">
      <dgm:prSet presAssocID="{5709EB23-AB63-4EE1-8B20-21CED37A231A}" presName="background3" presStyleLbl="node3" presStyleIdx="1" presStyleCnt="4"/>
      <dgm:spPr/>
    </dgm:pt>
    <dgm:pt modelId="{926ABE32-4C05-416B-BCED-DB54A600A5E0}" type="pres">
      <dgm:prSet presAssocID="{5709EB23-AB63-4EE1-8B20-21CED37A231A}" presName="text3" presStyleLbl="fgAcc3" presStyleIdx="1" presStyleCnt="4" custScaleX="25414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1E7732E6-FD70-425C-A68A-9C71F6DCE159}" type="pres">
      <dgm:prSet presAssocID="{5709EB23-AB63-4EE1-8B20-21CED37A231A}" presName="hierChild4" presStyleCnt="0"/>
      <dgm:spPr/>
    </dgm:pt>
    <dgm:pt modelId="{6F471EC7-A898-44FE-ABC1-032D8AF08753}" type="pres">
      <dgm:prSet presAssocID="{C469F81C-A52D-476F-839A-3EF38018D169}" presName="Name23" presStyleLbl="parChTrans1D4" presStyleIdx="2" presStyleCnt="8"/>
      <dgm:spPr/>
      <dgm:t>
        <a:bodyPr/>
        <a:lstStyle/>
        <a:p>
          <a:endParaRPr lang="ru-RU"/>
        </a:p>
      </dgm:t>
    </dgm:pt>
    <dgm:pt modelId="{ED5AA353-B419-4B67-BA6B-51074F44A37F}" type="pres">
      <dgm:prSet presAssocID="{3DFDCF05-375F-4DA1-932D-5A32045ADDD4}" presName="hierRoot4" presStyleCnt="0"/>
      <dgm:spPr/>
    </dgm:pt>
    <dgm:pt modelId="{EEF5D91A-A0CA-43D9-94A9-0F5191009F76}" type="pres">
      <dgm:prSet presAssocID="{3DFDCF05-375F-4DA1-932D-5A32045ADDD4}" presName="composite4" presStyleCnt="0"/>
      <dgm:spPr/>
    </dgm:pt>
    <dgm:pt modelId="{6B8D0544-C63B-4B1A-BB22-3CFDCE00CFEE}" type="pres">
      <dgm:prSet presAssocID="{3DFDCF05-375F-4DA1-932D-5A32045ADDD4}" presName="background4" presStyleLbl="node4" presStyleIdx="2" presStyleCnt="8"/>
      <dgm:spPr/>
    </dgm:pt>
    <dgm:pt modelId="{B2ECDADA-2717-4958-80FC-091445585D39}" type="pres">
      <dgm:prSet presAssocID="{3DFDCF05-375F-4DA1-932D-5A32045ADDD4}" presName="text4" presStyleLbl="fgAcc4" presStyleIdx="2" presStyleCnt="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73E03754-911C-457B-8F6C-D4876FC12996}" type="pres">
      <dgm:prSet presAssocID="{3DFDCF05-375F-4DA1-932D-5A32045ADDD4}" presName="hierChild5" presStyleCnt="0"/>
      <dgm:spPr/>
    </dgm:pt>
    <dgm:pt modelId="{FF9DFAA7-3E38-4759-92FF-55EB86544B33}" type="pres">
      <dgm:prSet presAssocID="{60242923-CC04-4EE7-A0AC-381F9A423374}" presName="Name23" presStyleLbl="parChTrans1D4" presStyleIdx="3" presStyleCnt="8"/>
      <dgm:spPr/>
      <dgm:t>
        <a:bodyPr/>
        <a:lstStyle/>
        <a:p>
          <a:endParaRPr lang="ru-RU"/>
        </a:p>
      </dgm:t>
    </dgm:pt>
    <dgm:pt modelId="{8CFC5EFD-70BE-4406-A608-D61EFD0F8A15}" type="pres">
      <dgm:prSet presAssocID="{350E9E47-5C28-4238-9A0B-65E1DE96B6A1}" presName="hierRoot4" presStyleCnt="0"/>
      <dgm:spPr/>
    </dgm:pt>
    <dgm:pt modelId="{C90FD9D3-0954-4D19-A56F-8E6516BD6BBE}" type="pres">
      <dgm:prSet presAssocID="{350E9E47-5C28-4238-9A0B-65E1DE96B6A1}" presName="composite4" presStyleCnt="0"/>
      <dgm:spPr/>
    </dgm:pt>
    <dgm:pt modelId="{AA7A31CD-164E-4C8C-9234-2113F245D827}" type="pres">
      <dgm:prSet presAssocID="{350E9E47-5C28-4238-9A0B-65E1DE96B6A1}" presName="background4" presStyleLbl="node4" presStyleIdx="3" presStyleCnt="8"/>
      <dgm:spPr/>
    </dgm:pt>
    <dgm:pt modelId="{5A7F861B-7900-4919-BB01-5784B4F59C0A}" type="pres">
      <dgm:prSet presAssocID="{350E9E47-5C28-4238-9A0B-65E1DE96B6A1}" presName="text4" presStyleLbl="fgAcc4" presStyleIdx="3" presStyleCnt="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3D26004A-7AEE-4DCD-B7EF-CC32E552BA3C}" type="pres">
      <dgm:prSet presAssocID="{350E9E47-5C28-4238-9A0B-65E1DE96B6A1}" presName="hierChild5" presStyleCnt="0"/>
      <dgm:spPr/>
    </dgm:pt>
    <dgm:pt modelId="{F4E4F0A1-DC3E-4092-B97B-0BB8F8F30BBC}" type="pres">
      <dgm:prSet presAssocID="{05D983F0-7F3F-49DC-A478-840F5C9AEA5B}" presName="Name10" presStyleLbl="parChTrans1D2" presStyleIdx="1" presStyleCnt="2"/>
      <dgm:spPr/>
      <dgm:t>
        <a:bodyPr/>
        <a:lstStyle/>
        <a:p>
          <a:endParaRPr lang="ru-RU"/>
        </a:p>
      </dgm:t>
    </dgm:pt>
    <dgm:pt modelId="{DBDB836B-4ABE-41D3-A530-472461274558}" type="pres">
      <dgm:prSet presAssocID="{28CAEA28-D3BC-4FC7-9186-335BF1ABA7F8}" presName="hierRoot2" presStyleCnt="0"/>
      <dgm:spPr/>
    </dgm:pt>
    <dgm:pt modelId="{CC9980E6-1AA3-4191-9053-AEFE7706707B}" type="pres">
      <dgm:prSet presAssocID="{28CAEA28-D3BC-4FC7-9186-335BF1ABA7F8}" presName="composite2" presStyleCnt="0"/>
      <dgm:spPr/>
    </dgm:pt>
    <dgm:pt modelId="{C79E1D2F-FBF1-4AC2-8B24-185CCF670568}" type="pres">
      <dgm:prSet presAssocID="{28CAEA28-D3BC-4FC7-9186-335BF1ABA7F8}" presName="background2" presStyleLbl="node2" presStyleIdx="1" presStyleCnt="2"/>
      <dgm:spPr/>
    </dgm:pt>
    <dgm:pt modelId="{52999CB8-0E66-4B68-BEAB-55EE0A7DE49A}" type="pres">
      <dgm:prSet presAssocID="{28CAEA28-D3BC-4FC7-9186-335BF1ABA7F8}" presName="text2" presStyleLbl="fgAcc2" presStyleIdx="1" presStyleCnt="2" custScaleX="470683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05E9D158-6E0C-4460-8CA4-3576F1B77977}" type="pres">
      <dgm:prSet presAssocID="{28CAEA28-D3BC-4FC7-9186-335BF1ABA7F8}" presName="hierChild3" presStyleCnt="0"/>
      <dgm:spPr/>
    </dgm:pt>
    <dgm:pt modelId="{65EED364-E468-44CE-BA9C-455156F3575F}" type="pres">
      <dgm:prSet presAssocID="{759CB2AF-CEED-4A8F-A6B9-E347F2F63722}" presName="Name17" presStyleLbl="parChTrans1D3" presStyleIdx="2" presStyleCnt="4"/>
      <dgm:spPr/>
      <dgm:t>
        <a:bodyPr/>
        <a:lstStyle/>
        <a:p>
          <a:endParaRPr lang="ru-RU"/>
        </a:p>
      </dgm:t>
    </dgm:pt>
    <dgm:pt modelId="{BF1AC8AD-E12B-42CF-86F0-EC9B6392063C}" type="pres">
      <dgm:prSet presAssocID="{D85133FD-B5B3-4BAF-9791-26A3F9D5D7E2}" presName="hierRoot3" presStyleCnt="0"/>
      <dgm:spPr/>
    </dgm:pt>
    <dgm:pt modelId="{BDF6673C-41E6-4D95-8168-2A70C5B03B7F}" type="pres">
      <dgm:prSet presAssocID="{D85133FD-B5B3-4BAF-9791-26A3F9D5D7E2}" presName="composite3" presStyleCnt="0"/>
      <dgm:spPr/>
    </dgm:pt>
    <dgm:pt modelId="{CEC95DC5-80A0-4F5B-98A2-8C6A420FF836}" type="pres">
      <dgm:prSet presAssocID="{D85133FD-B5B3-4BAF-9791-26A3F9D5D7E2}" presName="background3" presStyleLbl="node3" presStyleIdx="2" presStyleCnt="4"/>
      <dgm:spPr/>
    </dgm:pt>
    <dgm:pt modelId="{632EB759-11B6-4700-89A2-505EF47CED48}" type="pres">
      <dgm:prSet presAssocID="{D85133FD-B5B3-4BAF-9791-26A3F9D5D7E2}" presName="text3" presStyleLbl="fgAcc3" presStyleIdx="2" presStyleCnt="4" custScaleX="22607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8B10494F-648D-4D23-BA3F-5EA96E40AEF8}" type="pres">
      <dgm:prSet presAssocID="{D85133FD-B5B3-4BAF-9791-26A3F9D5D7E2}" presName="hierChild4" presStyleCnt="0"/>
      <dgm:spPr/>
    </dgm:pt>
    <dgm:pt modelId="{7B8A07F1-1B81-491F-ACC4-F5834CEC37F5}" type="pres">
      <dgm:prSet presAssocID="{C755282F-60EF-4356-BCBE-F6A0E6020DC4}" presName="Name23" presStyleLbl="parChTrans1D4" presStyleIdx="4" presStyleCnt="8"/>
      <dgm:spPr/>
      <dgm:t>
        <a:bodyPr/>
        <a:lstStyle/>
        <a:p>
          <a:endParaRPr lang="ru-RU"/>
        </a:p>
      </dgm:t>
    </dgm:pt>
    <dgm:pt modelId="{F5A0CD38-54F5-4A4D-A55B-382DC9368FBA}" type="pres">
      <dgm:prSet presAssocID="{E2131BE7-39DE-4ABA-B17D-D9DC8E5174EE}" presName="hierRoot4" presStyleCnt="0"/>
      <dgm:spPr/>
    </dgm:pt>
    <dgm:pt modelId="{79B2CB07-5AE7-435C-8BB9-206A9FA77F9F}" type="pres">
      <dgm:prSet presAssocID="{E2131BE7-39DE-4ABA-B17D-D9DC8E5174EE}" presName="composite4" presStyleCnt="0"/>
      <dgm:spPr/>
    </dgm:pt>
    <dgm:pt modelId="{DC901729-D3AA-434A-B6C9-C479D2697431}" type="pres">
      <dgm:prSet presAssocID="{E2131BE7-39DE-4ABA-B17D-D9DC8E5174EE}" presName="background4" presStyleLbl="node4" presStyleIdx="4" presStyleCnt="8"/>
      <dgm:spPr/>
    </dgm:pt>
    <dgm:pt modelId="{511A4B88-3304-4418-8000-412EA0C81107}" type="pres">
      <dgm:prSet presAssocID="{E2131BE7-39DE-4ABA-B17D-D9DC8E5174EE}" presName="text4" presStyleLbl="fgAcc4" presStyleIdx="4" presStyleCnt="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F0F8ECB0-66F9-4F08-8EAB-568F6549619C}" type="pres">
      <dgm:prSet presAssocID="{E2131BE7-39DE-4ABA-B17D-D9DC8E5174EE}" presName="hierChild5" presStyleCnt="0"/>
      <dgm:spPr/>
    </dgm:pt>
    <dgm:pt modelId="{F045F98B-9DAC-4162-A1A1-800D29178A74}" type="pres">
      <dgm:prSet presAssocID="{521C6272-1F63-4EC9-8FD6-02030CEC749E}" presName="Name23" presStyleLbl="parChTrans1D4" presStyleIdx="5" presStyleCnt="8"/>
      <dgm:spPr/>
      <dgm:t>
        <a:bodyPr/>
        <a:lstStyle/>
        <a:p>
          <a:endParaRPr lang="ru-RU"/>
        </a:p>
      </dgm:t>
    </dgm:pt>
    <dgm:pt modelId="{5EF4D271-93FE-48D8-822A-1239AC86EC0F}" type="pres">
      <dgm:prSet presAssocID="{C2886506-E150-4144-99C5-677DECE948CA}" presName="hierRoot4" presStyleCnt="0"/>
      <dgm:spPr/>
    </dgm:pt>
    <dgm:pt modelId="{CE71F572-7E3A-466D-A6C2-C9A853EB6944}" type="pres">
      <dgm:prSet presAssocID="{C2886506-E150-4144-99C5-677DECE948CA}" presName="composite4" presStyleCnt="0"/>
      <dgm:spPr/>
    </dgm:pt>
    <dgm:pt modelId="{D1C97FE5-7B19-49D3-9CC6-5D9EFB8D5716}" type="pres">
      <dgm:prSet presAssocID="{C2886506-E150-4144-99C5-677DECE948CA}" presName="background4" presStyleLbl="node4" presStyleIdx="5" presStyleCnt="8"/>
      <dgm:spPr/>
    </dgm:pt>
    <dgm:pt modelId="{7D5E405F-47A9-41B1-AF08-4F956F07F4A5}" type="pres">
      <dgm:prSet presAssocID="{C2886506-E150-4144-99C5-677DECE948CA}" presName="text4" presStyleLbl="fgAcc4" presStyleIdx="5" presStyleCnt="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DE0F7979-8C70-459E-8FCE-C45DD9C48A47}" type="pres">
      <dgm:prSet presAssocID="{C2886506-E150-4144-99C5-677DECE948CA}" presName="hierChild5" presStyleCnt="0"/>
      <dgm:spPr/>
    </dgm:pt>
    <dgm:pt modelId="{72F32571-7A6C-49D4-B5B1-815C90771941}" type="pres">
      <dgm:prSet presAssocID="{7CCBDE8F-DBE5-4F32-9DB7-CFC69DC79129}" presName="Name17" presStyleLbl="parChTrans1D3" presStyleIdx="3" presStyleCnt="4"/>
      <dgm:spPr/>
      <dgm:t>
        <a:bodyPr/>
        <a:lstStyle/>
        <a:p>
          <a:endParaRPr lang="ru-RU"/>
        </a:p>
      </dgm:t>
    </dgm:pt>
    <dgm:pt modelId="{0DAF04CD-0F03-447F-A587-63F6FD8F51F2}" type="pres">
      <dgm:prSet presAssocID="{54834BDE-6C2A-4DD3-AA32-A21446DBEF44}" presName="hierRoot3" presStyleCnt="0"/>
      <dgm:spPr/>
    </dgm:pt>
    <dgm:pt modelId="{FB6E8792-BA26-480A-8308-043062E350EC}" type="pres">
      <dgm:prSet presAssocID="{54834BDE-6C2A-4DD3-AA32-A21446DBEF44}" presName="composite3" presStyleCnt="0"/>
      <dgm:spPr/>
    </dgm:pt>
    <dgm:pt modelId="{8C044242-0244-4A79-ADF6-26DEB3FF633B}" type="pres">
      <dgm:prSet presAssocID="{54834BDE-6C2A-4DD3-AA32-A21446DBEF44}" presName="background3" presStyleLbl="node3" presStyleIdx="3" presStyleCnt="4"/>
      <dgm:spPr/>
    </dgm:pt>
    <dgm:pt modelId="{F3ED18E8-3957-43BC-B913-F49FDD8A01B1}" type="pres">
      <dgm:prSet presAssocID="{54834BDE-6C2A-4DD3-AA32-A21446DBEF44}" presName="text3" presStyleLbl="fgAcc3" presStyleIdx="3" presStyleCnt="4" custScaleX="231766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4D0D1293-3B00-42B3-A354-C340500C58FE}" type="pres">
      <dgm:prSet presAssocID="{54834BDE-6C2A-4DD3-AA32-A21446DBEF44}" presName="hierChild4" presStyleCnt="0"/>
      <dgm:spPr/>
    </dgm:pt>
    <dgm:pt modelId="{C84B6821-2C2C-4A06-A5FF-4D35F06FEBF2}" type="pres">
      <dgm:prSet presAssocID="{8492FC7D-99EE-4C50-BF31-AAD6ACAEDD22}" presName="Name23" presStyleLbl="parChTrans1D4" presStyleIdx="6" presStyleCnt="8"/>
      <dgm:spPr/>
      <dgm:t>
        <a:bodyPr/>
        <a:lstStyle/>
        <a:p>
          <a:endParaRPr lang="ru-RU"/>
        </a:p>
      </dgm:t>
    </dgm:pt>
    <dgm:pt modelId="{01CF8D03-AA69-4B82-8605-771B0CF75785}" type="pres">
      <dgm:prSet presAssocID="{615B0489-AAF5-4369-861B-06B91446D122}" presName="hierRoot4" presStyleCnt="0"/>
      <dgm:spPr/>
    </dgm:pt>
    <dgm:pt modelId="{5CF7624A-DB55-4182-B535-64C06E399830}" type="pres">
      <dgm:prSet presAssocID="{615B0489-AAF5-4369-861B-06B91446D122}" presName="composite4" presStyleCnt="0"/>
      <dgm:spPr/>
    </dgm:pt>
    <dgm:pt modelId="{706AB773-DD31-4A20-A184-C4A5258C5064}" type="pres">
      <dgm:prSet presAssocID="{615B0489-AAF5-4369-861B-06B91446D122}" presName="background4" presStyleLbl="node4" presStyleIdx="6" presStyleCnt="8"/>
      <dgm:spPr/>
    </dgm:pt>
    <dgm:pt modelId="{DAD305D9-B768-4ED1-87C9-D78C920E2BE5}" type="pres">
      <dgm:prSet presAssocID="{615B0489-AAF5-4369-861B-06B91446D122}" presName="text4" presStyleLbl="fgAcc4" presStyleIdx="6" presStyleCnt="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774F9C35-76BE-499B-A6AC-CFB664EEB6C2}" type="pres">
      <dgm:prSet presAssocID="{615B0489-AAF5-4369-861B-06B91446D122}" presName="hierChild5" presStyleCnt="0"/>
      <dgm:spPr/>
    </dgm:pt>
    <dgm:pt modelId="{26AA27E4-797B-4007-BCAA-8AB3C5BFE064}" type="pres">
      <dgm:prSet presAssocID="{42C191F0-D83B-4203-8D79-2BEEAC7F7F41}" presName="Name23" presStyleLbl="parChTrans1D4" presStyleIdx="7" presStyleCnt="8"/>
      <dgm:spPr/>
      <dgm:t>
        <a:bodyPr/>
        <a:lstStyle/>
        <a:p>
          <a:endParaRPr lang="ru-RU"/>
        </a:p>
      </dgm:t>
    </dgm:pt>
    <dgm:pt modelId="{3E01C39A-B451-4DCC-8CA5-825F06831FD6}" type="pres">
      <dgm:prSet presAssocID="{719B8BFB-D32C-41D5-AC83-A7CCC92B028E}" presName="hierRoot4" presStyleCnt="0"/>
      <dgm:spPr/>
    </dgm:pt>
    <dgm:pt modelId="{8EA48AF6-7557-4EB0-B1B6-08140A10AB6C}" type="pres">
      <dgm:prSet presAssocID="{719B8BFB-D32C-41D5-AC83-A7CCC92B028E}" presName="composite4" presStyleCnt="0"/>
      <dgm:spPr/>
    </dgm:pt>
    <dgm:pt modelId="{751B07E3-9F7E-4D73-B76D-F84BFEFF4A5A}" type="pres">
      <dgm:prSet presAssocID="{719B8BFB-D32C-41D5-AC83-A7CCC92B028E}" presName="background4" presStyleLbl="node4" presStyleIdx="7" presStyleCnt="8"/>
      <dgm:spPr/>
    </dgm:pt>
    <dgm:pt modelId="{F2DBAE1A-D5FF-4CEA-A3A3-C50728862C0F}" type="pres">
      <dgm:prSet presAssocID="{719B8BFB-D32C-41D5-AC83-A7CCC92B028E}" presName="text4" presStyleLbl="fgAcc4" presStyleIdx="7" presStyleCnt="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1A4E0E7A-D7B3-4328-B66E-963C5E1420F6}" type="pres">
      <dgm:prSet presAssocID="{719B8BFB-D32C-41D5-AC83-A7CCC92B028E}" presName="hierChild5" presStyleCnt="0"/>
      <dgm:spPr/>
    </dgm:pt>
  </dgm:ptLst>
  <dgm:cxnLst>
    <dgm:cxn modelId="{99C1EC54-3C71-4453-AF6A-B92E2F4890E9}" type="presOf" srcId="{615B0489-AAF5-4369-861B-06B91446D122}" destId="{DAD305D9-B768-4ED1-87C9-D78C920E2BE5}" srcOrd="0" destOrd="0" presId="urn:microsoft.com/office/officeart/2005/8/layout/hierarchy1"/>
    <dgm:cxn modelId="{8470F266-FC94-4538-9CA0-71DD38BE300C}" type="presOf" srcId="{42C191F0-D83B-4203-8D79-2BEEAC7F7F41}" destId="{26AA27E4-797B-4007-BCAA-8AB3C5BFE064}" srcOrd="0" destOrd="0" presId="urn:microsoft.com/office/officeart/2005/8/layout/hierarchy1"/>
    <dgm:cxn modelId="{936A9AA5-D175-44C6-BEB9-35478363E841}" type="presOf" srcId="{C2886506-E150-4144-99C5-677DECE948CA}" destId="{7D5E405F-47A9-41B1-AF08-4F956F07F4A5}" srcOrd="0" destOrd="0" presId="urn:microsoft.com/office/officeart/2005/8/layout/hierarchy1"/>
    <dgm:cxn modelId="{EAAC8451-EC8C-4122-AAEF-6DDF94522651}" srcId="{5709EB23-AB63-4EE1-8B20-21CED37A231A}" destId="{350E9E47-5C28-4238-9A0B-65E1DE96B6A1}" srcOrd="1" destOrd="0" parTransId="{60242923-CC04-4EE7-A0AC-381F9A423374}" sibTransId="{0991B311-6BFA-4E52-BCBF-57176A4A6CB9}"/>
    <dgm:cxn modelId="{20A358B3-7DF8-4BF5-9517-4501DD5DAD10}" type="presOf" srcId="{521C6272-1F63-4EC9-8FD6-02030CEC749E}" destId="{F045F98B-9DAC-4162-A1A1-800D29178A74}" srcOrd="0" destOrd="0" presId="urn:microsoft.com/office/officeart/2005/8/layout/hierarchy1"/>
    <dgm:cxn modelId="{909F80FC-EFB6-4265-B2D8-1D044794024C}" srcId="{D85133FD-B5B3-4BAF-9791-26A3F9D5D7E2}" destId="{C2886506-E150-4144-99C5-677DECE948CA}" srcOrd="1" destOrd="0" parTransId="{521C6272-1F63-4EC9-8FD6-02030CEC749E}" sibTransId="{84A67C79-02A8-47F8-9DD2-C22BDE15E375}"/>
    <dgm:cxn modelId="{BB4FE4D2-9B07-4BA0-929D-3800716931BE}" type="presOf" srcId="{3DFDCF05-375F-4DA1-932D-5A32045ADDD4}" destId="{B2ECDADA-2717-4958-80FC-091445585D39}" srcOrd="0" destOrd="0" presId="urn:microsoft.com/office/officeart/2005/8/layout/hierarchy1"/>
    <dgm:cxn modelId="{1D0B79E3-38EC-4194-B9A1-04332D46966E}" srcId="{95603CCD-8B0B-4336-8E67-51B14704DA81}" destId="{F5B7751F-90EB-4477-9607-2AD5C70A7BDC}" srcOrd="0" destOrd="0" parTransId="{2A80D258-E51D-4B77-9B54-16A203DF6453}" sibTransId="{397E3685-6D0C-4909-9760-5FB3CF123457}"/>
    <dgm:cxn modelId="{5567B8F7-0EE5-499C-93DE-D6493CEE7BD9}" type="presOf" srcId="{759CB2AF-CEED-4A8F-A6B9-E347F2F63722}" destId="{65EED364-E468-44CE-BA9C-455156F3575F}" srcOrd="0" destOrd="0" presId="urn:microsoft.com/office/officeart/2005/8/layout/hierarchy1"/>
    <dgm:cxn modelId="{8ABFA75A-C5E5-43DC-B12A-0DE57642AB45}" srcId="{1537110D-B2A2-45E2-A24E-2BF2825CB30C}" destId="{95603CCD-8B0B-4336-8E67-51B14704DA81}" srcOrd="0" destOrd="0" parTransId="{E5CEC583-5821-4C9F-BF5C-4DEDF4DC8DDC}" sibTransId="{D9A4EE7D-5389-4938-B92F-C0AF891AD90F}"/>
    <dgm:cxn modelId="{CC29A196-FC75-4E75-8871-B4A9C2D8318C}" type="presOf" srcId="{F5B7751F-90EB-4477-9607-2AD5C70A7BDC}" destId="{889EDCEB-974F-49BB-802F-6F51DEEDB4DD}" srcOrd="0" destOrd="0" presId="urn:microsoft.com/office/officeart/2005/8/layout/hierarchy1"/>
    <dgm:cxn modelId="{9E1A8A19-F5A6-4757-882F-2A8DD3C8C417}" type="presOf" srcId="{350E9E47-5C28-4238-9A0B-65E1DE96B6A1}" destId="{5A7F861B-7900-4919-BB01-5784B4F59C0A}" srcOrd="0" destOrd="0" presId="urn:microsoft.com/office/officeart/2005/8/layout/hierarchy1"/>
    <dgm:cxn modelId="{6F6A76D2-3878-49F5-A9D3-D7952643CD4A}" type="presOf" srcId="{C469F81C-A52D-476F-839A-3EF38018D169}" destId="{6F471EC7-A898-44FE-ABC1-032D8AF08753}" srcOrd="0" destOrd="0" presId="urn:microsoft.com/office/officeart/2005/8/layout/hierarchy1"/>
    <dgm:cxn modelId="{4CE7833C-E2AF-4F31-9925-E4672A421A35}" type="presOf" srcId="{95603CCD-8B0B-4336-8E67-51B14704DA81}" destId="{20D052C5-F8D3-41FE-A6CE-CD661B0565FA}" srcOrd="0" destOrd="0" presId="urn:microsoft.com/office/officeart/2005/8/layout/hierarchy1"/>
    <dgm:cxn modelId="{626F93BF-BC50-4CDE-8C25-48A4947414AF}" type="presOf" srcId="{E2131BE7-39DE-4ABA-B17D-D9DC8E5174EE}" destId="{511A4B88-3304-4418-8000-412EA0C81107}" srcOrd="0" destOrd="0" presId="urn:microsoft.com/office/officeart/2005/8/layout/hierarchy1"/>
    <dgm:cxn modelId="{1D511C4F-1154-4584-96DC-13226C6BC598}" type="presOf" srcId="{28CAEA28-D3BC-4FC7-9186-335BF1ABA7F8}" destId="{52999CB8-0E66-4B68-BEAB-55EE0A7DE49A}" srcOrd="0" destOrd="0" presId="urn:microsoft.com/office/officeart/2005/8/layout/hierarchy1"/>
    <dgm:cxn modelId="{0F0434CC-91CB-49A4-8949-D537B885F476}" type="presOf" srcId="{8492FC7D-99EE-4C50-BF31-AAD6ACAEDD22}" destId="{C84B6821-2C2C-4A06-A5FF-4D35F06FEBF2}" srcOrd="0" destOrd="0" presId="urn:microsoft.com/office/officeart/2005/8/layout/hierarchy1"/>
    <dgm:cxn modelId="{4F7307B1-B843-4F26-AC28-945A4FA3F287}" srcId="{2D88D3F1-C5BC-4500-B3D5-5FC2F65F9925}" destId="{1631338E-263C-4B8A-8D42-846627E47AF4}" srcOrd="0" destOrd="0" parTransId="{5D662104-2A17-4FA2-9C8A-688429F8844E}" sibTransId="{2EAD05C5-C3B0-4C8A-B23A-4F7B9626813E}"/>
    <dgm:cxn modelId="{5407A029-014D-4FD2-AC0C-1B28EC358A22}" type="presOf" srcId="{2A430C45-BC43-4F06-B4B2-9B900E8E79FB}" destId="{C4F5B924-3C03-4FC0-88CB-9B0F40465E1A}" srcOrd="0" destOrd="0" presId="urn:microsoft.com/office/officeart/2005/8/layout/hierarchy1"/>
    <dgm:cxn modelId="{FD58115D-3904-4F8C-AE29-0224A4246455}" srcId="{D85133FD-B5B3-4BAF-9791-26A3F9D5D7E2}" destId="{E2131BE7-39DE-4ABA-B17D-D9DC8E5174EE}" srcOrd="0" destOrd="0" parTransId="{C755282F-60EF-4356-BCBE-F6A0E6020DC4}" sibTransId="{0C546AF9-0033-4537-9183-10978017810E}"/>
    <dgm:cxn modelId="{720D358B-B708-423F-A88C-7AD8142A8329}" type="presOf" srcId="{5709EB23-AB63-4EE1-8B20-21CED37A231A}" destId="{926ABE32-4C05-416B-BCED-DB54A600A5E0}" srcOrd="0" destOrd="0" presId="urn:microsoft.com/office/officeart/2005/8/layout/hierarchy1"/>
    <dgm:cxn modelId="{FE7CE4A1-9491-4798-B780-3D8DC61EF3C0}" srcId="{54834BDE-6C2A-4DD3-AA32-A21446DBEF44}" destId="{719B8BFB-D32C-41D5-AC83-A7CCC92B028E}" srcOrd="1" destOrd="0" parTransId="{42C191F0-D83B-4203-8D79-2BEEAC7F7F41}" sibTransId="{584039D2-DAFA-4043-80AA-14878AEB8828}"/>
    <dgm:cxn modelId="{FBB1ED2B-F3E5-4D77-9F0E-6F6302388877}" type="presOf" srcId="{54834BDE-6C2A-4DD3-AA32-A21446DBEF44}" destId="{F3ED18E8-3957-43BC-B913-F49FDD8A01B1}" srcOrd="0" destOrd="0" presId="urn:microsoft.com/office/officeart/2005/8/layout/hierarchy1"/>
    <dgm:cxn modelId="{F424B4F0-3FA9-42D5-B879-79BE27934FF5}" srcId="{54834BDE-6C2A-4DD3-AA32-A21446DBEF44}" destId="{615B0489-AAF5-4369-861B-06B91446D122}" srcOrd="0" destOrd="0" parTransId="{8492FC7D-99EE-4C50-BF31-AAD6ACAEDD22}" sibTransId="{B79C4184-4E2D-4CE2-8621-8C7E97C8CC24}"/>
    <dgm:cxn modelId="{58DBFCA5-508A-4529-B848-14CC52175C8C}" srcId="{1631338E-263C-4B8A-8D42-846627E47AF4}" destId="{1537110D-B2A2-45E2-A24E-2BF2825CB30C}" srcOrd="0" destOrd="0" parTransId="{152371F6-1804-487C-BC2C-286A1A4E9DD0}" sibTransId="{8ED2153D-399B-44FF-A39E-7D5839D1E410}"/>
    <dgm:cxn modelId="{A4CFDE3F-D780-4B7F-8555-4562F8EE15E4}" type="presOf" srcId="{719B8BFB-D32C-41D5-AC83-A7CCC92B028E}" destId="{F2DBAE1A-D5FF-4CEA-A3A3-C50728862C0F}" srcOrd="0" destOrd="0" presId="urn:microsoft.com/office/officeart/2005/8/layout/hierarchy1"/>
    <dgm:cxn modelId="{C7BAA4CC-9E4D-4449-8342-5AE9F8F68FA2}" type="presOf" srcId="{05D983F0-7F3F-49DC-A478-840F5C9AEA5B}" destId="{F4E4F0A1-DC3E-4092-B97B-0BB8F8F30BBC}" srcOrd="0" destOrd="0" presId="urn:microsoft.com/office/officeart/2005/8/layout/hierarchy1"/>
    <dgm:cxn modelId="{8B525CBC-1BA7-4B62-93B4-E8A78658E28E}" type="presOf" srcId="{D85133FD-B5B3-4BAF-9791-26A3F9D5D7E2}" destId="{632EB759-11B6-4700-89A2-505EF47CED48}" srcOrd="0" destOrd="0" presId="urn:microsoft.com/office/officeart/2005/8/layout/hierarchy1"/>
    <dgm:cxn modelId="{44EF3AEB-F9F2-4F2F-8B6B-96FE1A5A06AB}" srcId="{28CAEA28-D3BC-4FC7-9186-335BF1ABA7F8}" destId="{54834BDE-6C2A-4DD3-AA32-A21446DBEF44}" srcOrd="1" destOrd="0" parTransId="{7CCBDE8F-DBE5-4F32-9DB7-CFC69DC79129}" sibTransId="{A3CC3362-719C-4329-A7D2-DA0FA8581943}"/>
    <dgm:cxn modelId="{5D0B1B3B-7DAD-4BE3-9149-D217D21A635F}" type="presOf" srcId="{F030D443-D5A3-49A6-A2B6-7E6269F4477D}" destId="{1DEB96A6-39DB-411F-85F5-FC5A2C33E7D2}" srcOrd="0" destOrd="0" presId="urn:microsoft.com/office/officeart/2005/8/layout/hierarchy1"/>
    <dgm:cxn modelId="{5B2BE3FD-3C16-4C33-8544-5262EFF39828}" type="presOf" srcId="{C755282F-60EF-4356-BCBE-F6A0E6020DC4}" destId="{7B8A07F1-1B81-491F-ACC4-F5834CEC37F5}" srcOrd="0" destOrd="0" presId="urn:microsoft.com/office/officeart/2005/8/layout/hierarchy1"/>
    <dgm:cxn modelId="{BA2C7CB3-E3B2-44E0-986F-C5DA411E6DE7}" type="presOf" srcId="{1631338E-263C-4B8A-8D42-846627E47AF4}" destId="{C118E617-0E2D-4A4A-815E-F5F62555D9A6}" srcOrd="0" destOrd="0" presId="urn:microsoft.com/office/officeart/2005/8/layout/hierarchy1"/>
    <dgm:cxn modelId="{55EE663F-456D-4E11-BCC3-C54005C2440B}" srcId="{1631338E-263C-4B8A-8D42-846627E47AF4}" destId="{28CAEA28-D3BC-4FC7-9186-335BF1ABA7F8}" srcOrd="1" destOrd="0" parTransId="{05D983F0-7F3F-49DC-A478-840F5C9AEA5B}" sibTransId="{216474A2-7459-4970-B852-A2C2395E5CCE}"/>
    <dgm:cxn modelId="{DE408ED5-7B4F-422B-9C72-08C8755DF76F}" srcId="{28CAEA28-D3BC-4FC7-9186-335BF1ABA7F8}" destId="{D85133FD-B5B3-4BAF-9791-26A3F9D5D7E2}" srcOrd="0" destOrd="0" parTransId="{759CB2AF-CEED-4A8F-A6B9-E347F2F63722}" sibTransId="{A4D45955-69C6-4ACE-B36A-3564217C39C4}"/>
    <dgm:cxn modelId="{CC2D4C5A-DDDF-4471-BEDB-F8FDC4633EF2}" srcId="{5709EB23-AB63-4EE1-8B20-21CED37A231A}" destId="{3DFDCF05-375F-4DA1-932D-5A32045ADDD4}" srcOrd="0" destOrd="0" parTransId="{C469F81C-A52D-476F-839A-3EF38018D169}" sibTransId="{AF831D7E-97CE-4D28-9ADF-CC93CEF1ECBD}"/>
    <dgm:cxn modelId="{108D47BE-1BEA-401E-8858-E994141A381B}" srcId="{1537110D-B2A2-45E2-A24E-2BF2825CB30C}" destId="{5709EB23-AB63-4EE1-8B20-21CED37A231A}" srcOrd="1" destOrd="0" parTransId="{2A430C45-BC43-4F06-B4B2-9B900E8E79FB}" sibTransId="{52136286-EEB9-4417-821E-EC14B14BD32C}"/>
    <dgm:cxn modelId="{614FA347-8E5E-48D9-BDFA-742C4ED1357B}" type="presOf" srcId="{E5CEC583-5821-4C9F-BF5C-4DEDF4DC8DDC}" destId="{EF6C78A1-0795-4549-AD76-13F1780F1035}" srcOrd="0" destOrd="0" presId="urn:microsoft.com/office/officeart/2005/8/layout/hierarchy1"/>
    <dgm:cxn modelId="{D0747C70-42F2-413A-A678-F31CAEF34C2C}" type="presOf" srcId="{26655732-0DA4-4A78-85E9-FDB4FC662776}" destId="{4777F265-E7A9-4369-8937-5E2CBFE8B98F}" srcOrd="0" destOrd="0" presId="urn:microsoft.com/office/officeart/2005/8/layout/hierarchy1"/>
    <dgm:cxn modelId="{80DC4880-977E-4167-8635-D5BDD7CB4F10}" type="presOf" srcId="{152371F6-1804-487C-BC2C-286A1A4E9DD0}" destId="{75AF23FC-07CC-457E-B94F-60C2106963A1}" srcOrd="0" destOrd="0" presId="urn:microsoft.com/office/officeart/2005/8/layout/hierarchy1"/>
    <dgm:cxn modelId="{9E57D7DE-799A-4DC3-8A3D-973EB9408E9B}" type="presOf" srcId="{2A80D258-E51D-4B77-9B54-16A203DF6453}" destId="{0BB4EC36-D4E0-40D0-A185-1AE152DAC118}" srcOrd="0" destOrd="0" presId="urn:microsoft.com/office/officeart/2005/8/layout/hierarchy1"/>
    <dgm:cxn modelId="{39C95A37-9788-470F-AF15-FB0C21BB99AD}" type="presOf" srcId="{7CCBDE8F-DBE5-4F32-9DB7-CFC69DC79129}" destId="{72F32571-7A6C-49D4-B5B1-815C90771941}" srcOrd="0" destOrd="0" presId="urn:microsoft.com/office/officeart/2005/8/layout/hierarchy1"/>
    <dgm:cxn modelId="{E6CCB380-35E8-4E8E-B5CA-AC04527BAD7F}" srcId="{95603CCD-8B0B-4336-8E67-51B14704DA81}" destId="{F030D443-D5A3-49A6-A2B6-7E6269F4477D}" srcOrd="1" destOrd="0" parTransId="{26655732-0DA4-4A78-85E9-FDB4FC662776}" sibTransId="{75A7CC43-78FE-49D5-A95E-1F96BFF049BA}"/>
    <dgm:cxn modelId="{EF08C5D9-C420-48EB-A956-089AD4BB30C4}" type="presOf" srcId="{60242923-CC04-4EE7-A0AC-381F9A423374}" destId="{FF9DFAA7-3E38-4759-92FF-55EB86544B33}" srcOrd="0" destOrd="0" presId="urn:microsoft.com/office/officeart/2005/8/layout/hierarchy1"/>
    <dgm:cxn modelId="{3D722DC5-21C5-4838-A233-F0F202329BE9}" type="presOf" srcId="{1537110D-B2A2-45E2-A24E-2BF2825CB30C}" destId="{20225FA5-6AD8-4BFD-B0A6-F45441C26F5C}" srcOrd="0" destOrd="0" presId="urn:microsoft.com/office/officeart/2005/8/layout/hierarchy1"/>
    <dgm:cxn modelId="{CADFBB05-ACE1-4D81-A4FF-8E2670DEE2FA}" type="presOf" srcId="{2D88D3F1-C5BC-4500-B3D5-5FC2F65F9925}" destId="{1D5EBDE3-D263-485C-86FF-70B10F1B5380}" srcOrd="0" destOrd="0" presId="urn:microsoft.com/office/officeart/2005/8/layout/hierarchy1"/>
    <dgm:cxn modelId="{A681E53A-9EE7-43CA-A8EC-AE1DBE01F5B7}" type="presParOf" srcId="{1D5EBDE3-D263-485C-86FF-70B10F1B5380}" destId="{99D22C31-F3D6-4108-8493-65A43A18FFA6}" srcOrd="0" destOrd="0" presId="urn:microsoft.com/office/officeart/2005/8/layout/hierarchy1"/>
    <dgm:cxn modelId="{F904D163-2832-4956-B5DA-CA52AE111AAF}" type="presParOf" srcId="{99D22C31-F3D6-4108-8493-65A43A18FFA6}" destId="{D9966C38-AA4D-417C-80F9-70A86F0702F2}" srcOrd="0" destOrd="0" presId="urn:microsoft.com/office/officeart/2005/8/layout/hierarchy1"/>
    <dgm:cxn modelId="{F0810B96-E3C4-46EF-AC23-A93BF8DC8C93}" type="presParOf" srcId="{D9966C38-AA4D-417C-80F9-70A86F0702F2}" destId="{A861D317-A21C-40F9-BEED-8CE0CE14124C}" srcOrd="0" destOrd="0" presId="urn:microsoft.com/office/officeart/2005/8/layout/hierarchy1"/>
    <dgm:cxn modelId="{991A0D02-1A78-4522-9619-9541C41C4355}" type="presParOf" srcId="{D9966C38-AA4D-417C-80F9-70A86F0702F2}" destId="{C118E617-0E2D-4A4A-815E-F5F62555D9A6}" srcOrd="1" destOrd="0" presId="urn:microsoft.com/office/officeart/2005/8/layout/hierarchy1"/>
    <dgm:cxn modelId="{8C0EE7DD-38D4-410B-A664-749BC85E0B04}" type="presParOf" srcId="{99D22C31-F3D6-4108-8493-65A43A18FFA6}" destId="{57FFDBAC-4D8C-42C2-B25E-747AC397525F}" srcOrd="1" destOrd="0" presId="urn:microsoft.com/office/officeart/2005/8/layout/hierarchy1"/>
    <dgm:cxn modelId="{067FE5FB-C04F-48AC-9622-9354C6A32402}" type="presParOf" srcId="{57FFDBAC-4D8C-42C2-B25E-747AC397525F}" destId="{75AF23FC-07CC-457E-B94F-60C2106963A1}" srcOrd="0" destOrd="0" presId="urn:microsoft.com/office/officeart/2005/8/layout/hierarchy1"/>
    <dgm:cxn modelId="{1CB69C82-4D54-43F8-A34B-22460B4F89CB}" type="presParOf" srcId="{57FFDBAC-4D8C-42C2-B25E-747AC397525F}" destId="{A6FC4123-7686-457A-A600-68EB22376B24}" srcOrd="1" destOrd="0" presId="urn:microsoft.com/office/officeart/2005/8/layout/hierarchy1"/>
    <dgm:cxn modelId="{BECEC266-0864-499A-8E8E-912B9F913131}" type="presParOf" srcId="{A6FC4123-7686-457A-A600-68EB22376B24}" destId="{82B21CA3-5034-433D-9F15-F71FAC5B4809}" srcOrd="0" destOrd="0" presId="urn:microsoft.com/office/officeart/2005/8/layout/hierarchy1"/>
    <dgm:cxn modelId="{074AEF73-C16B-4915-AFB9-C25CEAC9F348}" type="presParOf" srcId="{82B21CA3-5034-433D-9F15-F71FAC5B4809}" destId="{DBE6C44E-8A0A-4983-865F-3FBDDE64B325}" srcOrd="0" destOrd="0" presId="urn:microsoft.com/office/officeart/2005/8/layout/hierarchy1"/>
    <dgm:cxn modelId="{9A2D0E02-2A65-478D-BE9B-D3B967920C1A}" type="presParOf" srcId="{82B21CA3-5034-433D-9F15-F71FAC5B4809}" destId="{20225FA5-6AD8-4BFD-B0A6-F45441C26F5C}" srcOrd="1" destOrd="0" presId="urn:microsoft.com/office/officeart/2005/8/layout/hierarchy1"/>
    <dgm:cxn modelId="{CDA6B22A-46C4-4A13-9A60-581EAD09AF58}" type="presParOf" srcId="{A6FC4123-7686-457A-A600-68EB22376B24}" destId="{5C12E40A-DDAE-4441-8C42-6F189A97F3AE}" srcOrd="1" destOrd="0" presId="urn:microsoft.com/office/officeart/2005/8/layout/hierarchy1"/>
    <dgm:cxn modelId="{F471DA02-5AB8-4F64-A77A-295530806C75}" type="presParOf" srcId="{5C12E40A-DDAE-4441-8C42-6F189A97F3AE}" destId="{EF6C78A1-0795-4549-AD76-13F1780F1035}" srcOrd="0" destOrd="0" presId="urn:microsoft.com/office/officeart/2005/8/layout/hierarchy1"/>
    <dgm:cxn modelId="{86343448-CB76-453E-909F-FD4BED27E867}" type="presParOf" srcId="{5C12E40A-DDAE-4441-8C42-6F189A97F3AE}" destId="{D54F6003-B199-4416-8558-F6CAFD542C64}" srcOrd="1" destOrd="0" presId="urn:microsoft.com/office/officeart/2005/8/layout/hierarchy1"/>
    <dgm:cxn modelId="{C11C59A5-CAC3-4FD2-80D7-E2F49FBA1B83}" type="presParOf" srcId="{D54F6003-B199-4416-8558-F6CAFD542C64}" destId="{DFBD20C0-65EC-401F-80E0-3449E0FBFDD0}" srcOrd="0" destOrd="0" presId="urn:microsoft.com/office/officeart/2005/8/layout/hierarchy1"/>
    <dgm:cxn modelId="{1D97EA09-C86B-402F-B335-D8808A5EFA95}" type="presParOf" srcId="{DFBD20C0-65EC-401F-80E0-3449E0FBFDD0}" destId="{83E3B4C2-43F7-4CD0-B3B2-371D11024A3F}" srcOrd="0" destOrd="0" presId="urn:microsoft.com/office/officeart/2005/8/layout/hierarchy1"/>
    <dgm:cxn modelId="{2AEA421A-93F4-46D1-B90D-964C16271B00}" type="presParOf" srcId="{DFBD20C0-65EC-401F-80E0-3449E0FBFDD0}" destId="{20D052C5-F8D3-41FE-A6CE-CD661B0565FA}" srcOrd="1" destOrd="0" presId="urn:microsoft.com/office/officeart/2005/8/layout/hierarchy1"/>
    <dgm:cxn modelId="{B5046B1F-A4B9-4706-AA93-2A4553F16A77}" type="presParOf" srcId="{D54F6003-B199-4416-8558-F6CAFD542C64}" destId="{05B9F4AB-4CAD-43CB-860D-5F9A409C9961}" srcOrd="1" destOrd="0" presId="urn:microsoft.com/office/officeart/2005/8/layout/hierarchy1"/>
    <dgm:cxn modelId="{CF1F7410-8446-47F2-A526-F12D2204C49F}" type="presParOf" srcId="{05B9F4AB-4CAD-43CB-860D-5F9A409C9961}" destId="{0BB4EC36-D4E0-40D0-A185-1AE152DAC118}" srcOrd="0" destOrd="0" presId="urn:microsoft.com/office/officeart/2005/8/layout/hierarchy1"/>
    <dgm:cxn modelId="{194BEE22-30CF-49B8-9F99-982916F09861}" type="presParOf" srcId="{05B9F4AB-4CAD-43CB-860D-5F9A409C9961}" destId="{947C89F4-D8B9-4434-AA35-0B2D06E1249B}" srcOrd="1" destOrd="0" presId="urn:microsoft.com/office/officeart/2005/8/layout/hierarchy1"/>
    <dgm:cxn modelId="{6E4DA68E-36D9-4326-AF8A-12A123D61BAF}" type="presParOf" srcId="{947C89F4-D8B9-4434-AA35-0B2D06E1249B}" destId="{579B4E96-E081-4516-9844-18731F003634}" srcOrd="0" destOrd="0" presId="urn:microsoft.com/office/officeart/2005/8/layout/hierarchy1"/>
    <dgm:cxn modelId="{A496C3A7-EF4A-4AB4-9330-F07A4963BC60}" type="presParOf" srcId="{579B4E96-E081-4516-9844-18731F003634}" destId="{C361EFCB-FF3C-484F-A086-18DC634E6C4E}" srcOrd="0" destOrd="0" presId="urn:microsoft.com/office/officeart/2005/8/layout/hierarchy1"/>
    <dgm:cxn modelId="{3E755357-21DA-4E52-8C40-CC2BE93DBE68}" type="presParOf" srcId="{579B4E96-E081-4516-9844-18731F003634}" destId="{889EDCEB-974F-49BB-802F-6F51DEEDB4DD}" srcOrd="1" destOrd="0" presId="urn:microsoft.com/office/officeart/2005/8/layout/hierarchy1"/>
    <dgm:cxn modelId="{D91B1D20-0D87-4EC8-8E2A-F2BCF458E3C5}" type="presParOf" srcId="{947C89F4-D8B9-4434-AA35-0B2D06E1249B}" destId="{BE6406D2-53C2-45A2-BC7D-76ED1F0704FD}" srcOrd="1" destOrd="0" presId="urn:microsoft.com/office/officeart/2005/8/layout/hierarchy1"/>
    <dgm:cxn modelId="{035CB7DD-E0CE-44A7-A85A-82140043956F}" type="presParOf" srcId="{05B9F4AB-4CAD-43CB-860D-5F9A409C9961}" destId="{4777F265-E7A9-4369-8937-5E2CBFE8B98F}" srcOrd="2" destOrd="0" presId="urn:microsoft.com/office/officeart/2005/8/layout/hierarchy1"/>
    <dgm:cxn modelId="{FE7B7C0A-FB67-4F3F-BE62-6B3347443090}" type="presParOf" srcId="{05B9F4AB-4CAD-43CB-860D-5F9A409C9961}" destId="{C3969534-5C64-4052-8B19-3A4875932EF1}" srcOrd="3" destOrd="0" presId="urn:microsoft.com/office/officeart/2005/8/layout/hierarchy1"/>
    <dgm:cxn modelId="{F2439481-F697-4DC4-B506-83C4AB951086}" type="presParOf" srcId="{C3969534-5C64-4052-8B19-3A4875932EF1}" destId="{103F136B-B178-4F8C-9DB4-5E5FBB827DBB}" srcOrd="0" destOrd="0" presId="urn:microsoft.com/office/officeart/2005/8/layout/hierarchy1"/>
    <dgm:cxn modelId="{E391E336-661A-4836-82BC-D0E3EC80851B}" type="presParOf" srcId="{103F136B-B178-4F8C-9DB4-5E5FBB827DBB}" destId="{2A122B8B-9290-4F44-9E65-4ECBC62E5385}" srcOrd="0" destOrd="0" presId="urn:microsoft.com/office/officeart/2005/8/layout/hierarchy1"/>
    <dgm:cxn modelId="{D96D54B7-2E52-4924-AB74-EBFEFD53F7E5}" type="presParOf" srcId="{103F136B-B178-4F8C-9DB4-5E5FBB827DBB}" destId="{1DEB96A6-39DB-411F-85F5-FC5A2C33E7D2}" srcOrd="1" destOrd="0" presId="urn:microsoft.com/office/officeart/2005/8/layout/hierarchy1"/>
    <dgm:cxn modelId="{D70C7F4F-92BD-4B42-809E-35B9123143A0}" type="presParOf" srcId="{C3969534-5C64-4052-8B19-3A4875932EF1}" destId="{BE53D6FC-8A10-4CA9-902C-1781DAB574C2}" srcOrd="1" destOrd="0" presId="urn:microsoft.com/office/officeart/2005/8/layout/hierarchy1"/>
    <dgm:cxn modelId="{0F93F557-E462-4FC8-86FD-8B512C9D91C5}" type="presParOf" srcId="{5C12E40A-DDAE-4441-8C42-6F189A97F3AE}" destId="{C4F5B924-3C03-4FC0-88CB-9B0F40465E1A}" srcOrd="2" destOrd="0" presId="urn:microsoft.com/office/officeart/2005/8/layout/hierarchy1"/>
    <dgm:cxn modelId="{3C1CA400-4BE1-4946-BB8D-EC2ED684801C}" type="presParOf" srcId="{5C12E40A-DDAE-4441-8C42-6F189A97F3AE}" destId="{452860D3-58E3-4D40-90A7-8176B5638F7E}" srcOrd="3" destOrd="0" presId="urn:microsoft.com/office/officeart/2005/8/layout/hierarchy1"/>
    <dgm:cxn modelId="{8ACC9D68-E6B2-430B-A43D-ADB2E66C70B8}" type="presParOf" srcId="{452860D3-58E3-4D40-90A7-8176B5638F7E}" destId="{A78D0CD6-575B-41A0-8045-8B0D44889E9C}" srcOrd="0" destOrd="0" presId="urn:microsoft.com/office/officeart/2005/8/layout/hierarchy1"/>
    <dgm:cxn modelId="{6598FD6D-6879-4D6B-97A1-9FB696085561}" type="presParOf" srcId="{A78D0CD6-575B-41A0-8045-8B0D44889E9C}" destId="{406E9052-0A1B-4B11-B2D3-0E79F3B375CE}" srcOrd="0" destOrd="0" presId="urn:microsoft.com/office/officeart/2005/8/layout/hierarchy1"/>
    <dgm:cxn modelId="{9894948C-C0EF-4C48-9DC8-4BAA07EC1A13}" type="presParOf" srcId="{A78D0CD6-575B-41A0-8045-8B0D44889E9C}" destId="{926ABE32-4C05-416B-BCED-DB54A600A5E0}" srcOrd="1" destOrd="0" presId="urn:microsoft.com/office/officeart/2005/8/layout/hierarchy1"/>
    <dgm:cxn modelId="{DD1916B2-3284-456E-B784-3931A804EC33}" type="presParOf" srcId="{452860D3-58E3-4D40-90A7-8176B5638F7E}" destId="{1E7732E6-FD70-425C-A68A-9C71F6DCE159}" srcOrd="1" destOrd="0" presId="urn:microsoft.com/office/officeart/2005/8/layout/hierarchy1"/>
    <dgm:cxn modelId="{4A746FE2-1D1C-41BD-8D47-63F35BDB762C}" type="presParOf" srcId="{1E7732E6-FD70-425C-A68A-9C71F6DCE159}" destId="{6F471EC7-A898-44FE-ABC1-032D8AF08753}" srcOrd="0" destOrd="0" presId="urn:microsoft.com/office/officeart/2005/8/layout/hierarchy1"/>
    <dgm:cxn modelId="{B9A8E553-8474-40C6-8240-F0CEE87C6308}" type="presParOf" srcId="{1E7732E6-FD70-425C-A68A-9C71F6DCE159}" destId="{ED5AA353-B419-4B67-BA6B-51074F44A37F}" srcOrd="1" destOrd="0" presId="urn:microsoft.com/office/officeart/2005/8/layout/hierarchy1"/>
    <dgm:cxn modelId="{FC34D306-9895-4C86-85EB-43D643879D08}" type="presParOf" srcId="{ED5AA353-B419-4B67-BA6B-51074F44A37F}" destId="{EEF5D91A-A0CA-43D9-94A9-0F5191009F76}" srcOrd="0" destOrd="0" presId="urn:microsoft.com/office/officeart/2005/8/layout/hierarchy1"/>
    <dgm:cxn modelId="{0044A346-2879-49AD-8B07-58B565E3B538}" type="presParOf" srcId="{EEF5D91A-A0CA-43D9-94A9-0F5191009F76}" destId="{6B8D0544-C63B-4B1A-BB22-3CFDCE00CFEE}" srcOrd="0" destOrd="0" presId="urn:microsoft.com/office/officeart/2005/8/layout/hierarchy1"/>
    <dgm:cxn modelId="{0D19168A-5FDA-4FEC-AAB6-EC1C57E9F085}" type="presParOf" srcId="{EEF5D91A-A0CA-43D9-94A9-0F5191009F76}" destId="{B2ECDADA-2717-4958-80FC-091445585D39}" srcOrd="1" destOrd="0" presId="urn:microsoft.com/office/officeart/2005/8/layout/hierarchy1"/>
    <dgm:cxn modelId="{AF472FF0-C7F8-4DC1-903B-440BF8634F00}" type="presParOf" srcId="{ED5AA353-B419-4B67-BA6B-51074F44A37F}" destId="{73E03754-911C-457B-8F6C-D4876FC12996}" srcOrd="1" destOrd="0" presId="urn:microsoft.com/office/officeart/2005/8/layout/hierarchy1"/>
    <dgm:cxn modelId="{F30DA0A3-BC24-407A-A93B-2C014260A4F2}" type="presParOf" srcId="{1E7732E6-FD70-425C-A68A-9C71F6DCE159}" destId="{FF9DFAA7-3E38-4759-92FF-55EB86544B33}" srcOrd="2" destOrd="0" presId="urn:microsoft.com/office/officeart/2005/8/layout/hierarchy1"/>
    <dgm:cxn modelId="{50013C80-1FD0-426D-AE9F-C404D04C7817}" type="presParOf" srcId="{1E7732E6-FD70-425C-A68A-9C71F6DCE159}" destId="{8CFC5EFD-70BE-4406-A608-D61EFD0F8A15}" srcOrd="3" destOrd="0" presId="urn:microsoft.com/office/officeart/2005/8/layout/hierarchy1"/>
    <dgm:cxn modelId="{9276703C-4FFA-4DB4-B840-D525E65992DB}" type="presParOf" srcId="{8CFC5EFD-70BE-4406-A608-D61EFD0F8A15}" destId="{C90FD9D3-0954-4D19-A56F-8E6516BD6BBE}" srcOrd="0" destOrd="0" presId="urn:microsoft.com/office/officeart/2005/8/layout/hierarchy1"/>
    <dgm:cxn modelId="{72A24F3F-1258-49E5-9C03-4D4E3602841B}" type="presParOf" srcId="{C90FD9D3-0954-4D19-A56F-8E6516BD6BBE}" destId="{AA7A31CD-164E-4C8C-9234-2113F245D827}" srcOrd="0" destOrd="0" presId="urn:microsoft.com/office/officeart/2005/8/layout/hierarchy1"/>
    <dgm:cxn modelId="{B1B4DB98-57EE-45B8-8850-E171D4B142B4}" type="presParOf" srcId="{C90FD9D3-0954-4D19-A56F-8E6516BD6BBE}" destId="{5A7F861B-7900-4919-BB01-5784B4F59C0A}" srcOrd="1" destOrd="0" presId="urn:microsoft.com/office/officeart/2005/8/layout/hierarchy1"/>
    <dgm:cxn modelId="{FD491C0E-E47F-4C86-9048-9C3A85D1D1CD}" type="presParOf" srcId="{8CFC5EFD-70BE-4406-A608-D61EFD0F8A15}" destId="{3D26004A-7AEE-4DCD-B7EF-CC32E552BA3C}" srcOrd="1" destOrd="0" presId="urn:microsoft.com/office/officeart/2005/8/layout/hierarchy1"/>
    <dgm:cxn modelId="{CE2F72BC-A069-4284-8F43-BA3BB43ECCB1}" type="presParOf" srcId="{57FFDBAC-4D8C-42C2-B25E-747AC397525F}" destId="{F4E4F0A1-DC3E-4092-B97B-0BB8F8F30BBC}" srcOrd="2" destOrd="0" presId="urn:microsoft.com/office/officeart/2005/8/layout/hierarchy1"/>
    <dgm:cxn modelId="{892F7848-74F9-4A72-B0AE-1AE9CFFEBA34}" type="presParOf" srcId="{57FFDBAC-4D8C-42C2-B25E-747AC397525F}" destId="{DBDB836B-4ABE-41D3-A530-472461274558}" srcOrd="3" destOrd="0" presId="urn:microsoft.com/office/officeart/2005/8/layout/hierarchy1"/>
    <dgm:cxn modelId="{33CB1777-D055-45FD-91D2-6113F3EFC1AE}" type="presParOf" srcId="{DBDB836B-4ABE-41D3-A530-472461274558}" destId="{CC9980E6-1AA3-4191-9053-AEFE7706707B}" srcOrd="0" destOrd="0" presId="urn:microsoft.com/office/officeart/2005/8/layout/hierarchy1"/>
    <dgm:cxn modelId="{4F59FA0C-DB56-4BBB-BC81-7CD707ADAC09}" type="presParOf" srcId="{CC9980E6-1AA3-4191-9053-AEFE7706707B}" destId="{C79E1D2F-FBF1-4AC2-8B24-185CCF670568}" srcOrd="0" destOrd="0" presId="urn:microsoft.com/office/officeart/2005/8/layout/hierarchy1"/>
    <dgm:cxn modelId="{A611D0EE-75C3-40E7-91E9-6DCAD08A2ECF}" type="presParOf" srcId="{CC9980E6-1AA3-4191-9053-AEFE7706707B}" destId="{52999CB8-0E66-4B68-BEAB-55EE0A7DE49A}" srcOrd="1" destOrd="0" presId="urn:microsoft.com/office/officeart/2005/8/layout/hierarchy1"/>
    <dgm:cxn modelId="{0BA8A521-F999-4E92-80B5-965B4DC5CF0D}" type="presParOf" srcId="{DBDB836B-4ABE-41D3-A530-472461274558}" destId="{05E9D158-6E0C-4460-8CA4-3576F1B77977}" srcOrd="1" destOrd="0" presId="urn:microsoft.com/office/officeart/2005/8/layout/hierarchy1"/>
    <dgm:cxn modelId="{F86F7620-A7DF-4CFF-BCF9-F80054F907B6}" type="presParOf" srcId="{05E9D158-6E0C-4460-8CA4-3576F1B77977}" destId="{65EED364-E468-44CE-BA9C-455156F3575F}" srcOrd="0" destOrd="0" presId="urn:microsoft.com/office/officeart/2005/8/layout/hierarchy1"/>
    <dgm:cxn modelId="{9A918941-1823-4210-893A-4E7167CFD2AB}" type="presParOf" srcId="{05E9D158-6E0C-4460-8CA4-3576F1B77977}" destId="{BF1AC8AD-E12B-42CF-86F0-EC9B6392063C}" srcOrd="1" destOrd="0" presId="urn:microsoft.com/office/officeart/2005/8/layout/hierarchy1"/>
    <dgm:cxn modelId="{88531A42-15A4-49FF-8E04-CED995693708}" type="presParOf" srcId="{BF1AC8AD-E12B-42CF-86F0-EC9B6392063C}" destId="{BDF6673C-41E6-4D95-8168-2A70C5B03B7F}" srcOrd="0" destOrd="0" presId="urn:microsoft.com/office/officeart/2005/8/layout/hierarchy1"/>
    <dgm:cxn modelId="{36675672-7562-4683-B2D8-EB1E5D60B2CD}" type="presParOf" srcId="{BDF6673C-41E6-4D95-8168-2A70C5B03B7F}" destId="{CEC95DC5-80A0-4F5B-98A2-8C6A420FF836}" srcOrd="0" destOrd="0" presId="urn:microsoft.com/office/officeart/2005/8/layout/hierarchy1"/>
    <dgm:cxn modelId="{C3AC3670-728A-4F83-9056-59CCD2536B46}" type="presParOf" srcId="{BDF6673C-41E6-4D95-8168-2A70C5B03B7F}" destId="{632EB759-11B6-4700-89A2-505EF47CED48}" srcOrd="1" destOrd="0" presId="urn:microsoft.com/office/officeart/2005/8/layout/hierarchy1"/>
    <dgm:cxn modelId="{845F442D-17F2-4AAB-A365-6809C40B3852}" type="presParOf" srcId="{BF1AC8AD-E12B-42CF-86F0-EC9B6392063C}" destId="{8B10494F-648D-4D23-BA3F-5EA96E40AEF8}" srcOrd="1" destOrd="0" presId="urn:microsoft.com/office/officeart/2005/8/layout/hierarchy1"/>
    <dgm:cxn modelId="{1183F1F2-0617-40AF-A3F2-2EA0BC99FA09}" type="presParOf" srcId="{8B10494F-648D-4D23-BA3F-5EA96E40AEF8}" destId="{7B8A07F1-1B81-491F-ACC4-F5834CEC37F5}" srcOrd="0" destOrd="0" presId="urn:microsoft.com/office/officeart/2005/8/layout/hierarchy1"/>
    <dgm:cxn modelId="{287F8CBD-33DE-4EA4-B723-B87852499738}" type="presParOf" srcId="{8B10494F-648D-4D23-BA3F-5EA96E40AEF8}" destId="{F5A0CD38-54F5-4A4D-A55B-382DC9368FBA}" srcOrd="1" destOrd="0" presId="urn:microsoft.com/office/officeart/2005/8/layout/hierarchy1"/>
    <dgm:cxn modelId="{DF6D9B74-55C5-4ADC-B8CC-A6A2086FE51E}" type="presParOf" srcId="{F5A0CD38-54F5-4A4D-A55B-382DC9368FBA}" destId="{79B2CB07-5AE7-435C-8BB9-206A9FA77F9F}" srcOrd="0" destOrd="0" presId="urn:microsoft.com/office/officeart/2005/8/layout/hierarchy1"/>
    <dgm:cxn modelId="{E02AF61A-284F-4F57-B135-7AE3867FFEA4}" type="presParOf" srcId="{79B2CB07-5AE7-435C-8BB9-206A9FA77F9F}" destId="{DC901729-D3AA-434A-B6C9-C479D2697431}" srcOrd="0" destOrd="0" presId="urn:microsoft.com/office/officeart/2005/8/layout/hierarchy1"/>
    <dgm:cxn modelId="{5CFEE1E7-8C1F-48C1-A58B-373E9322C2A3}" type="presParOf" srcId="{79B2CB07-5AE7-435C-8BB9-206A9FA77F9F}" destId="{511A4B88-3304-4418-8000-412EA0C81107}" srcOrd="1" destOrd="0" presId="urn:microsoft.com/office/officeart/2005/8/layout/hierarchy1"/>
    <dgm:cxn modelId="{9FD2D5E9-A21F-475A-BCEF-FBBE65C02BB0}" type="presParOf" srcId="{F5A0CD38-54F5-4A4D-A55B-382DC9368FBA}" destId="{F0F8ECB0-66F9-4F08-8EAB-568F6549619C}" srcOrd="1" destOrd="0" presId="urn:microsoft.com/office/officeart/2005/8/layout/hierarchy1"/>
    <dgm:cxn modelId="{865D7381-18FC-4170-87A7-22F7A9452D52}" type="presParOf" srcId="{8B10494F-648D-4D23-BA3F-5EA96E40AEF8}" destId="{F045F98B-9DAC-4162-A1A1-800D29178A74}" srcOrd="2" destOrd="0" presId="urn:microsoft.com/office/officeart/2005/8/layout/hierarchy1"/>
    <dgm:cxn modelId="{EF7DE8BB-4330-46D3-B1D9-921695820168}" type="presParOf" srcId="{8B10494F-648D-4D23-BA3F-5EA96E40AEF8}" destId="{5EF4D271-93FE-48D8-822A-1239AC86EC0F}" srcOrd="3" destOrd="0" presId="urn:microsoft.com/office/officeart/2005/8/layout/hierarchy1"/>
    <dgm:cxn modelId="{D5DD222D-6074-4DDD-B0FF-AC00DF955252}" type="presParOf" srcId="{5EF4D271-93FE-48D8-822A-1239AC86EC0F}" destId="{CE71F572-7E3A-466D-A6C2-C9A853EB6944}" srcOrd="0" destOrd="0" presId="urn:microsoft.com/office/officeart/2005/8/layout/hierarchy1"/>
    <dgm:cxn modelId="{8EB2AF7C-2ACE-4CB4-951F-2CDE7BB44F21}" type="presParOf" srcId="{CE71F572-7E3A-466D-A6C2-C9A853EB6944}" destId="{D1C97FE5-7B19-49D3-9CC6-5D9EFB8D5716}" srcOrd="0" destOrd="0" presId="urn:microsoft.com/office/officeart/2005/8/layout/hierarchy1"/>
    <dgm:cxn modelId="{BC057F1A-B80C-4565-B977-66541E524176}" type="presParOf" srcId="{CE71F572-7E3A-466D-A6C2-C9A853EB6944}" destId="{7D5E405F-47A9-41B1-AF08-4F956F07F4A5}" srcOrd="1" destOrd="0" presId="urn:microsoft.com/office/officeart/2005/8/layout/hierarchy1"/>
    <dgm:cxn modelId="{73121A68-E92C-4974-A2F1-EB7CA1AC4184}" type="presParOf" srcId="{5EF4D271-93FE-48D8-822A-1239AC86EC0F}" destId="{DE0F7979-8C70-459E-8FCE-C45DD9C48A47}" srcOrd="1" destOrd="0" presId="urn:microsoft.com/office/officeart/2005/8/layout/hierarchy1"/>
    <dgm:cxn modelId="{12907A4C-A0EC-47AE-B72D-AA511A3B0758}" type="presParOf" srcId="{05E9D158-6E0C-4460-8CA4-3576F1B77977}" destId="{72F32571-7A6C-49D4-B5B1-815C90771941}" srcOrd="2" destOrd="0" presId="urn:microsoft.com/office/officeart/2005/8/layout/hierarchy1"/>
    <dgm:cxn modelId="{B07465D5-5983-4642-A3CD-0D3A3E1E5A44}" type="presParOf" srcId="{05E9D158-6E0C-4460-8CA4-3576F1B77977}" destId="{0DAF04CD-0F03-447F-A587-63F6FD8F51F2}" srcOrd="3" destOrd="0" presId="urn:microsoft.com/office/officeart/2005/8/layout/hierarchy1"/>
    <dgm:cxn modelId="{4C65FBED-FAE0-42B0-BD1E-744A4432B965}" type="presParOf" srcId="{0DAF04CD-0F03-447F-A587-63F6FD8F51F2}" destId="{FB6E8792-BA26-480A-8308-043062E350EC}" srcOrd="0" destOrd="0" presId="urn:microsoft.com/office/officeart/2005/8/layout/hierarchy1"/>
    <dgm:cxn modelId="{04C5A98C-1D79-409C-9B33-C5C9AF425302}" type="presParOf" srcId="{FB6E8792-BA26-480A-8308-043062E350EC}" destId="{8C044242-0244-4A79-ADF6-26DEB3FF633B}" srcOrd="0" destOrd="0" presId="urn:microsoft.com/office/officeart/2005/8/layout/hierarchy1"/>
    <dgm:cxn modelId="{B62D064D-D1E8-4E5A-B09F-F587CB230344}" type="presParOf" srcId="{FB6E8792-BA26-480A-8308-043062E350EC}" destId="{F3ED18E8-3957-43BC-B913-F49FDD8A01B1}" srcOrd="1" destOrd="0" presId="urn:microsoft.com/office/officeart/2005/8/layout/hierarchy1"/>
    <dgm:cxn modelId="{4CEBE339-4D9E-4535-ABD2-E95BC70CEC01}" type="presParOf" srcId="{0DAF04CD-0F03-447F-A587-63F6FD8F51F2}" destId="{4D0D1293-3B00-42B3-A354-C340500C58FE}" srcOrd="1" destOrd="0" presId="urn:microsoft.com/office/officeart/2005/8/layout/hierarchy1"/>
    <dgm:cxn modelId="{44777B56-2C8B-4950-938A-9147CF3234C4}" type="presParOf" srcId="{4D0D1293-3B00-42B3-A354-C340500C58FE}" destId="{C84B6821-2C2C-4A06-A5FF-4D35F06FEBF2}" srcOrd="0" destOrd="0" presId="urn:microsoft.com/office/officeart/2005/8/layout/hierarchy1"/>
    <dgm:cxn modelId="{D9A3384F-DA24-44BE-9810-5124F3B04D65}" type="presParOf" srcId="{4D0D1293-3B00-42B3-A354-C340500C58FE}" destId="{01CF8D03-AA69-4B82-8605-771B0CF75785}" srcOrd="1" destOrd="0" presId="urn:microsoft.com/office/officeart/2005/8/layout/hierarchy1"/>
    <dgm:cxn modelId="{3601E424-FE20-4AE1-ADD4-79D156447C32}" type="presParOf" srcId="{01CF8D03-AA69-4B82-8605-771B0CF75785}" destId="{5CF7624A-DB55-4182-B535-64C06E399830}" srcOrd="0" destOrd="0" presId="urn:microsoft.com/office/officeart/2005/8/layout/hierarchy1"/>
    <dgm:cxn modelId="{1165C0BC-1222-4FC9-BAB9-70FAF3B726C5}" type="presParOf" srcId="{5CF7624A-DB55-4182-B535-64C06E399830}" destId="{706AB773-DD31-4A20-A184-C4A5258C5064}" srcOrd="0" destOrd="0" presId="urn:microsoft.com/office/officeart/2005/8/layout/hierarchy1"/>
    <dgm:cxn modelId="{9BE48B44-9A64-4AB8-AE5E-893FA4579851}" type="presParOf" srcId="{5CF7624A-DB55-4182-B535-64C06E399830}" destId="{DAD305D9-B768-4ED1-87C9-D78C920E2BE5}" srcOrd="1" destOrd="0" presId="urn:microsoft.com/office/officeart/2005/8/layout/hierarchy1"/>
    <dgm:cxn modelId="{A578E005-13B8-4E7A-A64D-258396A8B0A5}" type="presParOf" srcId="{01CF8D03-AA69-4B82-8605-771B0CF75785}" destId="{774F9C35-76BE-499B-A6AC-CFB664EEB6C2}" srcOrd="1" destOrd="0" presId="urn:microsoft.com/office/officeart/2005/8/layout/hierarchy1"/>
    <dgm:cxn modelId="{49E5A140-9DBC-41DE-B010-1DF449219773}" type="presParOf" srcId="{4D0D1293-3B00-42B3-A354-C340500C58FE}" destId="{26AA27E4-797B-4007-BCAA-8AB3C5BFE064}" srcOrd="2" destOrd="0" presId="urn:microsoft.com/office/officeart/2005/8/layout/hierarchy1"/>
    <dgm:cxn modelId="{1A727EC7-D67B-489E-8A71-2C29905D3752}" type="presParOf" srcId="{4D0D1293-3B00-42B3-A354-C340500C58FE}" destId="{3E01C39A-B451-4DCC-8CA5-825F06831FD6}" srcOrd="3" destOrd="0" presId="urn:microsoft.com/office/officeart/2005/8/layout/hierarchy1"/>
    <dgm:cxn modelId="{66F116A1-CEC3-45AC-B881-7B466B08F658}" type="presParOf" srcId="{3E01C39A-B451-4DCC-8CA5-825F06831FD6}" destId="{8EA48AF6-7557-4EB0-B1B6-08140A10AB6C}" srcOrd="0" destOrd="0" presId="urn:microsoft.com/office/officeart/2005/8/layout/hierarchy1"/>
    <dgm:cxn modelId="{00590DD8-BC38-4DF2-BE67-20B6FF712139}" type="presParOf" srcId="{8EA48AF6-7557-4EB0-B1B6-08140A10AB6C}" destId="{751B07E3-9F7E-4D73-B76D-F84BFEFF4A5A}" srcOrd="0" destOrd="0" presId="urn:microsoft.com/office/officeart/2005/8/layout/hierarchy1"/>
    <dgm:cxn modelId="{E7C98129-847D-446F-988E-F3D171AD9039}" type="presParOf" srcId="{8EA48AF6-7557-4EB0-B1B6-08140A10AB6C}" destId="{F2DBAE1A-D5FF-4CEA-A3A3-C50728862C0F}" srcOrd="1" destOrd="0" presId="urn:microsoft.com/office/officeart/2005/8/layout/hierarchy1"/>
    <dgm:cxn modelId="{C5D200C2-55FD-48AC-ABBF-904166ABD350}" type="presParOf" srcId="{3E01C39A-B451-4DCC-8CA5-825F06831FD6}" destId="{1A4E0E7A-D7B3-4328-B66E-963C5E1420F6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6AA27E4-797B-4007-BCAA-8AB3C5BFE064}">
      <dsp:nvSpPr>
        <dsp:cNvPr id="0" name=""/>
        <dsp:cNvSpPr/>
      </dsp:nvSpPr>
      <dsp:spPr>
        <a:xfrm>
          <a:off x="7554149" y="2983447"/>
          <a:ext cx="524052" cy="24940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9959"/>
              </a:lnTo>
              <a:lnTo>
                <a:pt x="524052" y="169959"/>
              </a:lnTo>
              <a:lnTo>
                <a:pt x="524052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C84B6821-2C2C-4A06-A5FF-4D35F06FEBF2}">
      <dsp:nvSpPr>
        <dsp:cNvPr id="0" name=""/>
        <dsp:cNvSpPr/>
      </dsp:nvSpPr>
      <dsp:spPr>
        <a:xfrm>
          <a:off x="7030096" y="2983447"/>
          <a:ext cx="524052" cy="249401"/>
        </a:xfrm>
        <a:custGeom>
          <a:avLst/>
          <a:gdLst/>
          <a:ahLst/>
          <a:cxnLst/>
          <a:rect l="0" t="0" r="0" b="0"/>
          <a:pathLst>
            <a:path>
              <a:moveTo>
                <a:pt x="524052" y="0"/>
              </a:moveTo>
              <a:lnTo>
                <a:pt x="524052" y="169959"/>
              </a:lnTo>
              <a:lnTo>
                <a:pt x="0" y="169959"/>
              </a:lnTo>
              <a:lnTo>
                <a:pt x="0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72F32571-7A6C-49D4-B5B1-815C90771941}">
      <dsp:nvSpPr>
        <dsp:cNvPr id="0" name=""/>
        <dsp:cNvSpPr/>
      </dsp:nvSpPr>
      <dsp:spPr>
        <a:xfrm>
          <a:off x="6489536" y="2189507"/>
          <a:ext cx="1064612" cy="24940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9959"/>
              </a:lnTo>
              <a:lnTo>
                <a:pt x="1064612" y="169959"/>
              </a:lnTo>
              <a:lnTo>
                <a:pt x="1064612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F045F98B-9DAC-4162-A1A1-800D29178A74}">
      <dsp:nvSpPr>
        <dsp:cNvPr id="0" name=""/>
        <dsp:cNvSpPr/>
      </dsp:nvSpPr>
      <dsp:spPr>
        <a:xfrm>
          <a:off x="5400510" y="2983447"/>
          <a:ext cx="524052" cy="24940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9959"/>
              </a:lnTo>
              <a:lnTo>
                <a:pt x="524052" y="169959"/>
              </a:lnTo>
              <a:lnTo>
                <a:pt x="524052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7B8A07F1-1B81-491F-ACC4-F5834CEC37F5}">
      <dsp:nvSpPr>
        <dsp:cNvPr id="0" name=""/>
        <dsp:cNvSpPr/>
      </dsp:nvSpPr>
      <dsp:spPr>
        <a:xfrm>
          <a:off x="4876457" y="2983447"/>
          <a:ext cx="524052" cy="249401"/>
        </a:xfrm>
        <a:custGeom>
          <a:avLst/>
          <a:gdLst/>
          <a:ahLst/>
          <a:cxnLst/>
          <a:rect l="0" t="0" r="0" b="0"/>
          <a:pathLst>
            <a:path>
              <a:moveTo>
                <a:pt x="524052" y="0"/>
              </a:moveTo>
              <a:lnTo>
                <a:pt x="524052" y="169959"/>
              </a:lnTo>
              <a:lnTo>
                <a:pt x="0" y="169959"/>
              </a:lnTo>
              <a:lnTo>
                <a:pt x="0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65EED364-E468-44CE-BA9C-455156F3575F}">
      <dsp:nvSpPr>
        <dsp:cNvPr id="0" name=""/>
        <dsp:cNvSpPr/>
      </dsp:nvSpPr>
      <dsp:spPr>
        <a:xfrm>
          <a:off x="5400510" y="2189507"/>
          <a:ext cx="1089026" cy="249401"/>
        </a:xfrm>
        <a:custGeom>
          <a:avLst/>
          <a:gdLst/>
          <a:ahLst/>
          <a:cxnLst/>
          <a:rect l="0" t="0" r="0" b="0"/>
          <a:pathLst>
            <a:path>
              <a:moveTo>
                <a:pt x="1089026" y="0"/>
              </a:moveTo>
              <a:lnTo>
                <a:pt x="1089026" y="169959"/>
              </a:lnTo>
              <a:lnTo>
                <a:pt x="0" y="169959"/>
              </a:lnTo>
              <a:lnTo>
                <a:pt x="0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F4E4F0A1-DC3E-4092-B97B-0BB8F8F30BBC}">
      <dsp:nvSpPr>
        <dsp:cNvPr id="0" name=""/>
        <dsp:cNvSpPr/>
      </dsp:nvSpPr>
      <dsp:spPr>
        <a:xfrm>
          <a:off x="4366207" y="1397271"/>
          <a:ext cx="2123329" cy="24769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8255"/>
              </a:lnTo>
              <a:lnTo>
                <a:pt x="2123329" y="168255"/>
              </a:lnTo>
              <a:lnTo>
                <a:pt x="2123329" y="247697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FF9DFAA7-3E38-4759-92FF-55EB86544B33}">
      <dsp:nvSpPr>
        <dsp:cNvPr id="0" name=""/>
        <dsp:cNvSpPr/>
      </dsp:nvSpPr>
      <dsp:spPr>
        <a:xfrm>
          <a:off x="3150929" y="2983447"/>
          <a:ext cx="524052" cy="24940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9959"/>
              </a:lnTo>
              <a:lnTo>
                <a:pt x="524052" y="169959"/>
              </a:lnTo>
              <a:lnTo>
                <a:pt x="524052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6F471EC7-A898-44FE-ABC1-032D8AF08753}">
      <dsp:nvSpPr>
        <dsp:cNvPr id="0" name=""/>
        <dsp:cNvSpPr/>
      </dsp:nvSpPr>
      <dsp:spPr>
        <a:xfrm>
          <a:off x="2626876" y="2983447"/>
          <a:ext cx="524052" cy="249401"/>
        </a:xfrm>
        <a:custGeom>
          <a:avLst/>
          <a:gdLst/>
          <a:ahLst/>
          <a:cxnLst/>
          <a:rect l="0" t="0" r="0" b="0"/>
          <a:pathLst>
            <a:path>
              <a:moveTo>
                <a:pt x="524052" y="0"/>
              </a:moveTo>
              <a:lnTo>
                <a:pt x="524052" y="169959"/>
              </a:lnTo>
              <a:lnTo>
                <a:pt x="0" y="169959"/>
              </a:lnTo>
              <a:lnTo>
                <a:pt x="0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C4F5B924-3C03-4FC0-88CB-9B0F40465E1A}">
      <dsp:nvSpPr>
        <dsp:cNvPr id="0" name=""/>
        <dsp:cNvSpPr/>
      </dsp:nvSpPr>
      <dsp:spPr>
        <a:xfrm>
          <a:off x="2138613" y="2189507"/>
          <a:ext cx="1012315" cy="24940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9959"/>
              </a:lnTo>
              <a:lnTo>
                <a:pt x="1012315" y="169959"/>
              </a:lnTo>
              <a:lnTo>
                <a:pt x="1012315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4777F265-E7A9-4369-8937-5E2CBFE8B98F}">
      <dsp:nvSpPr>
        <dsp:cNvPr id="0" name=""/>
        <dsp:cNvSpPr/>
      </dsp:nvSpPr>
      <dsp:spPr>
        <a:xfrm>
          <a:off x="953645" y="2983447"/>
          <a:ext cx="524052" cy="24940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9959"/>
              </a:lnTo>
              <a:lnTo>
                <a:pt x="524052" y="169959"/>
              </a:lnTo>
              <a:lnTo>
                <a:pt x="524052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0BB4EC36-D4E0-40D0-A185-1AE152DAC118}">
      <dsp:nvSpPr>
        <dsp:cNvPr id="0" name=""/>
        <dsp:cNvSpPr/>
      </dsp:nvSpPr>
      <dsp:spPr>
        <a:xfrm>
          <a:off x="429592" y="2983447"/>
          <a:ext cx="524052" cy="249401"/>
        </a:xfrm>
        <a:custGeom>
          <a:avLst/>
          <a:gdLst/>
          <a:ahLst/>
          <a:cxnLst/>
          <a:rect l="0" t="0" r="0" b="0"/>
          <a:pathLst>
            <a:path>
              <a:moveTo>
                <a:pt x="524052" y="0"/>
              </a:moveTo>
              <a:lnTo>
                <a:pt x="524052" y="169959"/>
              </a:lnTo>
              <a:lnTo>
                <a:pt x="0" y="169959"/>
              </a:lnTo>
              <a:lnTo>
                <a:pt x="0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EF6C78A1-0795-4549-AD76-13F1780F1035}">
      <dsp:nvSpPr>
        <dsp:cNvPr id="0" name=""/>
        <dsp:cNvSpPr/>
      </dsp:nvSpPr>
      <dsp:spPr>
        <a:xfrm>
          <a:off x="953645" y="2189507"/>
          <a:ext cx="1184968" cy="249401"/>
        </a:xfrm>
        <a:custGeom>
          <a:avLst/>
          <a:gdLst/>
          <a:ahLst/>
          <a:cxnLst/>
          <a:rect l="0" t="0" r="0" b="0"/>
          <a:pathLst>
            <a:path>
              <a:moveTo>
                <a:pt x="1184968" y="0"/>
              </a:moveTo>
              <a:lnTo>
                <a:pt x="1184968" y="169959"/>
              </a:lnTo>
              <a:lnTo>
                <a:pt x="0" y="169959"/>
              </a:lnTo>
              <a:lnTo>
                <a:pt x="0" y="249401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75AF23FC-07CC-457E-B94F-60C2106963A1}">
      <dsp:nvSpPr>
        <dsp:cNvPr id="0" name=""/>
        <dsp:cNvSpPr/>
      </dsp:nvSpPr>
      <dsp:spPr>
        <a:xfrm>
          <a:off x="2138613" y="1397271"/>
          <a:ext cx="2227593" cy="247697"/>
        </a:xfrm>
        <a:custGeom>
          <a:avLst/>
          <a:gdLst/>
          <a:ahLst/>
          <a:cxnLst/>
          <a:rect l="0" t="0" r="0" b="0"/>
          <a:pathLst>
            <a:path>
              <a:moveTo>
                <a:pt x="2227593" y="0"/>
              </a:moveTo>
              <a:lnTo>
                <a:pt x="2227593" y="168255"/>
              </a:lnTo>
              <a:lnTo>
                <a:pt x="0" y="168255"/>
              </a:lnTo>
              <a:lnTo>
                <a:pt x="0" y="247697"/>
              </a:lnTo>
            </a:path>
          </a:pathLst>
        </a:custGeom>
        <a:noFill/>
        <a:ln w="63500" cap="flat" cmpd="sng" algn="ctr">
          <a:solidFill>
            <a:schemeClr val="dk1"/>
          </a:solidFill>
          <a:prstDash val="solid"/>
        </a:ln>
        <a:effectLst>
          <a:outerShdw blurRad="95000" rotWithShape="0">
            <a:srgbClr val="000000">
              <a:alpha val="50000"/>
            </a:srgbClr>
          </a:outerShdw>
          <a:softEdge rad="12700"/>
        </a:effectLst>
      </dsp:spPr>
      <dsp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dsp:style>
    </dsp:sp>
    <dsp:sp modelId="{A861D317-A21C-40F9-BEED-8CE0CE14124C}">
      <dsp:nvSpPr>
        <dsp:cNvPr id="0" name=""/>
        <dsp:cNvSpPr/>
      </dsp:nvSpPr>
      <dsp:spPr>
        <a:xfrm>
          <a:off x="636469" y="824879"/>
          <a:ext cx="7459476" cy="57239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118E617-0E2D-4A4A-815E-F5F62555D9A6}">
      <dsp:nvSpPr>
        <dsp:cNvPr id="0" name=""/>
        <dsp:cNvSpPr/>
      </dsp:nvSpPr>
      <dsp:spPr>
        <a:xfrm>
          <a:off x="731751" y="915397"/>
          <a:ext cx="7459476" cy="57239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7640" tIns="167640" rIns="167640" bIns="167640" numCol="1" spcCol="1270" anchor="ctr" anchorCtr="0">
          <a:noAutofit/>
        </a:bodyPr>
        <a:lstStyle/>
        <a:p>
          <a:pPr lvl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4400" b="0" kern="1200" dirty="0" smtClean="0"/>
            <a:t>Период</a:t>
          </a:r>
          <a:endParaRPr lang="ru-RU" sz="4400" b="0" kern="1200" dirty="0"/>
        </a:p>
      </dsp:txBody>
      <dsp:txXfrm>
        <a:off x="748516" y="932162"/>
        <a:ext cx="7425946" cy="538861"/>
      </dsp:txXfrm>
    </dsp:sp>
    <dsp:sp modelId="{DBE6C44E-8A0A-4983-865F-3FBDDE64B325}">
      <dsp:nvSpPr>
        <dsp:cNvPr id="0" name=""/>
        <dsp:cNvSpPr/>
      </dsp:nvSpPr>
      <dsp:spPr>
        <a:xfrm>
          <a:off x="226905" y="1644968"/>
          <a:ext cx="3823415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0225FA5-6AD8-4BFD-B0A6-F45441C26F5C}">
      <dsp:nvSpPr>
        <dsp:cNvPr id="0" name=""/>
        <dsp:cNvSpPr/>
      </dsp:nvSpPr>
      <dsp:spPr>
        <a:xfrm>
          <a:off x="322188" y="1735486"/>
          <a:ext cx="3823415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600" kern="1200" dirty="0" smtClean="0"/>
            <a:t>Предложение</a:t>
          </a:r>
          <a:endParaRPr lang="ru-RU" sz="3600" kern="1200" dirty="0"/>
        </a:p>
      </dsp:txBody>
      <dsp:txXfrm>
        <a:off x="338137" y="1751435"/>
        <a:ext cx="3791517" cy="512640"/>
      </dsp:txXfrm>
    </dsp:sp>
    <dsp:sp modelId="{83E3B4C2-43F7-4CD0-B3B2-371D11024A3F}">
      <dsp:nvSpPr>
        <dsp:cNvPr id="0" name=""/>
        <dsp:cNvSpPr/>
      </dsp:nvSpPr>
      <dsp:spPr>
        <a:xfrm>
          <a:off x="36612" y="2438908"/>
          <a:ext cx="1834066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0D052C5-F8D3-41FE-A6CE-CD661B0565FA}">
      <dsp:nvSpPr>
        <dsp:cNvPr id="0" name=""/>
        <dsp:cNvSpPr/>
      </dsp:nvSpPr>
      <dsp:spPr>
        <a:xfrm>
          <a:off x="131894" y="2529426"/>
          <a:ext cx="1834066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200" kern="1200" dirty="0" smtClean="0"/>
            <a:t>Фраза</a:t>
          </a:r>
          <a:endParaRPr lang="ru-RU" sz="3200" kern="1200" dirty="0"/>
        </a:p>
      </dsp:txBody>
      <dsp:txXfrm>
        <a:off x="147843" y="2545375"/>
        <a:ext cx="1802168" cy="512640"/>
      </dsp:txXfrm>
    </dsp:sp>
    <dsp:sp modelId="{C361EFCB-FF3C-484F-A086-18DC634E6C4E}">
      <dsp:nvSpPr>
        <dsp:cNvPr id="0" name=""/>
        <dsp:cNvSpPr/>
      </dsp:nvSpPr>
      <dsp:spPr>
        <a:xfrm>
          <a:off x="821" y="3232848"/>
          <a:ext cx="857541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89EDCEB-974F-49BB-802F-6F51DEEDB4DD}">
      <dsp:nvSpPr>
        <dsp:cNvPr id="0" name=""/>
        <dsp:cNvSpPr/>
      </dsp:nvSpPr>
      <dsp:spPr>
        <a:xfrm>
          <a:off x="96104" y="3323367"/>
          <a:ext cx="857541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700" kern="1200" dirty="0" smtClean="0"/>
            <a:t>Мотив</a:t>
          </a:r>
          <a:endParaRPr lang="ru-RU" sz="1700" kern="1200" dirty="0"/>
        </a:p>
      </dsp:txBody>
      <dsp:txXfrm>
        <a:off x="112053" y="3339316"/>
        <a:ext cx="825643" cy="512640"/>
      </dsp:txXfrm>
    </dsp:sp>
    <dsp:sp modelId="{2A122B8B-9290-4F44-9E65-4ECBC62E5385}">
      <dsp:nvSpPr>
        <dsp:cNvPr id="0" name=""/>
        <dsp:cNvSpPr/>
      </dsp:nvSpPr>
      <dsp:spPr>
        <a:xfrm>
          <a:off x="1048927" y="3232848"/>
          <a:ext cx="857541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DEB96A6-39DB-411F-85F5-FC5A2C33E7D2}">
      <dsp:nvSpPr>
        <dsp:cNvPr id="0" name=""/>
        <dsp:cNvSpPr/>
      </dsp:nvSpPr>
      <dsp:spPr>
        <a:xfrm>
          <a:off x="1144209" y="3323367"/>
          <a:ext cx="857541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700" kern="1200" dirty="0" smtClean="0"/>
            <a:t>Мотив</a:t>
          </a:r>
          <a:endParaRPr lang="ru-RU" sz="1700" kern="1200" dirty="0"/>
        </a:p>
      </dsp:txBody>
      <dsp:txXfrm>
        <a:off x="1160158" y="3339316"/>
        <a:ext cx="825643" cy="512640"/>
      </dsp:txXfrm>
    </dsp:sp>
    <dsp:sp modelId="{406E9052-0A1B-4B11-B2D3-0E79F3B375CE}">
      <dsp:nvSpPr>
        <dsp:cNvPr id="0" name=""/>
        <dsp:cNvSpPr/>
      </dsp:nvSpPr>
      <dsp:spPr>
        <a:xfrm>
          <a:off x="2061242" y="2438908"/>
          <a:ext cx="2179372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6ABE32-4C05-416B-BCED-DB54A600A5E0}">
      <dsp:nvSpPr>
        <dsp:cNvPr id="0" name=""/>
        <dsp:cNvSpPr/>
      </dsp:nvSpPr>
      <dsp:spPr>
        <a:xfrm>
          <a:off x="2156525" y="2529426"/>
          <a:ext cx="2179372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200" kern="1200" dirty="0" smtClean="0"/>
            <a:t>Фраза</a:t>
          </a:r>
          <a:endParaRPr lang="ru-RU" sz="3200" kern="1200" dirty="0"/>
        </a:p>
      </dsp:txBody>
      <dsp:txXfrm>
        <a:off x="2172474" y="2545375"/>
        <a:ext cx="2147474" cy="512640"/>
      </dsp:txXfrm>
    </dsp:sp>
    <dsp:sp modelId="{6B8D0544-C63B-4B1A-BB22-3CFDCE00CFEE}">
      <dsp:nvSpPr>
        <dsp:cNvPr id="0" name=""/>
        <dsp:cNvSpPr/>
      </dsp:nvSpPr>
      <dsp:spPr>
        <a:xfrm>
          <a:off x="2198105" y="3232848"/>
          <a:ext cx="857541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2ECDADA-2717-4958-80FC-091445585D39}">
      <dsp:nvSpPr>
        <dsp:cNvPr id="0" name=""/>
        <dsp:cNvSpPr/>
      </dsp:nvSpPr>
      <dsp:spPr>
        <a:xfrm>
          <a:off x="2293387" y="3323367"/>
          <a:ext cx="857541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700" kern="1200" dirty="0" smtClean="0"/>
            <a:t>Мотив</a:t>
          </a:r>
          <a:endParaRPr lang="ru-RU" sz="1700" kern="1200" dirty="0"/>
        </a:p>
      </dsp:txBody>
      <dsp:txXfrm>
        <a:off x="2309336" y="3339316"/>
        <a:ext cx="825643" cy="512640"/>
      </dsp:txXfrm>
    </dsp:sp>
    <dsp:sp modelId="{AA7A31CD-164E-4C8C-9234-2113F245D827}">
      <dsp:nvSpPr>
        <dsp:cNvPr id="0" name=""/>
        <dsp:cNvSpPr/>
      </dsp:nvSpPr>
      <dsp:spPr>
        <a:xfrm>
          <a:off x="3246211" y="3232848"/>
          <a:ext cx="857541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A7F861B-7900-4919-BB01-5784B4F59C0A}">
      <dsp:nvSpPr>
        <dsp:cNvPr id="0" name=""/>
        <dsp:cNvSpPr/>
      </dsp:nvSpPr>
      <dsp:spPr>
        <a:xfrm>
          <a:off x="3341493" y="3323367"/>
          <a:ext cx="857541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700" kern="1200" dirty="0" smtClean="0"/>
            <a:t>Мотив</a:t>
          </a:r>
          <a:endParaRPr lang="ru-RU" sz="1700" kern="1200" dirty="0"/>
        </a:p>
      </dsp:txBody>
      <dsp:txXfrm>
        <a:off x="3357442" y="3339316"/>
        <a:ext cx="825643" cy="512640"/>
      </dsp:txXfrm>
    </dsp:sp>
    <dsp:sp modelId="{C79E1D2F-FBF1-4AC2-8B24-185CCF670568}">
      <dsp:nvSpPr>
        <dsp:cNvPr id="0" name=""/>
        <dsp:cNvSpPr/>
      </dsp:nvSpPr>
      <dsp:spPr>
        <a:xfrm>
          <a:off x="4471386" y="1644968"/>
          <a:ext cx="4036300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2999CB8-0E66-4B68-BEAB-55EE0A7DE49A}">
      <dsp:nvSpPr>
        <dsp:cNvPr id="0" name=""/>
        <dsp:cNvSpPr/>
      </dsp:nvSpPr>
      <dsp:spPr>
        <a:xfrm>
          <a:off x="4566669" y="1735486"/>
          <a:ext cx="4036300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600" kern="1200" dirty="0" smtClean="0"/>
            <a:t>Предложение</a:t>
          </a:r>
          <a:endParaRPr lang="ru-RU" sz="3600" kern="1200" dirty="0"/>
        </a:p>
      </dsp:txBody>
      <dsp:txXfrm>
        <a:off x="4582618" y="1751435"/>
        <a:ext cx="4004402" cy="512640"/>
      </dsp:txXfrm>
    </dsp:sp>
    <dsp:sp modelId="{CEC95DC5-80A0-4F5B-98A2-8C6A420FF836}">
      <dsp:nvSpPr>
        <dsp:cNvPr id="0" name=""/>
        <dsp:cNvSpPr/>
      </dsp:nvSpPr>
      <dsp:spPr>
        <a:xfrm>
          <a:off x="4431179" y="2438908"/>
          <a:ext cx="1938660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32EB759-11B6-4700-89A2-505EF47CED48}">
      <dsp:nvSpPr>
        <dsp:cNvPr id="0" name=""/>
        <dsp:cNvSpPr/>
      </dsp:nvSpPr>
      <dsp:spPr>
        <a:xfrm>
          <a:off x="4526462" y="2529426"/>
          <a:ext cx="1938660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200" kern="1200" dirty="0" smtClean="0"/>
            <a:t>Фраза</a:t>
          </a:r>
          <a:endParaRPr lang="ru-RU" sz="3200" kern="1200" dirty="0"/>
        </a:p>
      </dsp:txBody>
      <dsp:txXfrm>
        <a:off x="4542411" y="2545375"/>
        <a:ext cx="1906762" cy="512640"/>
      </dsp:txXfrm>
    </dsp:sp>
    <dsp:sp modelId="{DC901729-D3AA-434A-B6C9-C479D2697431}">
      <dsp:nvSpPr>
        <dsp:cNvPr id="0" name=""/>
        <dsp:cNvSpPr/>
      </dsp:nvSpPr>
      <dsp:spPr>
        <a:xfrm>
          <a:off x="4447686" y="3232848"/>
          <a:ext cx="857541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11A4B88-3304-4418-8000-412EA0C81107}">
      <dsp:nvSpPr>
        <dsp:cNvPr id="0" name=""/>
        <dsp:cNvSpPr/>
      </dsp:nvSpPr>
      <dsp:spPr>
        <a:xfrm>
          <a:off x="4542969" y="3323367"/>
          <a:ext cx="857541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700" kern="1200" dirty="0" smtClean="0"/>
            <a:t>Мотив</a:t>
          </a:r>
          <a:endParaRPr lang="ru-RU" sz="1700" kern="1200" dirty="0"/>
        </a:p>
      </dsp:txBody>
      <dsp:txXfrm>
        <a:off x="4558918" y="3339316"/>
        <a:ext cx="825643" cy="512640"/>
      </dsp:txXfrm>
    </dsp:sp>
    <dsp:sp modelId="{D1C97FE5-7B19-49D3-9CC6-5D9EFB8D5716}">
      <dsp:nvSpPr>
        <dsp:cNvPr id="0" name=""/>
        <dsp:cNvSpPr/>
      </dsp:nvSpPr>
      <dsp:spPr>
        <a:xfrm>
          <a:off x="5495792" y="3232848"/>
          <a:ext cx="857541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D5E405F-47A9-41B1-AF08-4F956F07F4A5}">
      <dsp:nvSpPr>
        <dsp:cNvPr id="0" name=""/>
        <dsp:cNvSpPr/>
      </dsp:nvSpPr>
      <dsp:spPr>
        <a:xfrm>
          <a:off x="5591074" y="3323367"/>
          <a:ext cx="857541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700" kern="1200" dirty="0" smtClean="0"/>
            <a:t>Мотив</a:t>
          </a:r>
          <a:endParaRPr lang="ru-RU" sz="1700" kern="1200" dirty="0"/>
        </a:p>
      </dsp:txBody>
      <dsp:txXfrm>
        <a:off x="5607023" y="3339316"/>
        <a:ext cx="825643" cy="512640"/>
      </dsp:txXfrm>
    </dsp:sp>
    <dsp:sp modelId="{8C044242-0244-4A79-ADF6-26DEB3FF633B}">
      <dsp:nvSpPr>
        <dsp:cNvPr id="0" name=""/>
        <dsp:cNvSpPr/>
      </dsp:nvSpPr>
      <dsp:spPr>
        <a:xfrm>
          <a:off x="6560405" y="2438908"/>
          <a:ext cx="1987488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3ED18E8-3957-43BC-B913-F49FDD8A01B1}">
      <dsp:nvSpPr>
        <dsp:cNvPr id="0" name=""/>
        <dsp:cNvSpPr/>
      </dsp:nvSpPr>
      <dsp:spPr>
        <a:xfrm>
          <a:off x="6655687" y="2529426"/>
          <a:ext cx="1987488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200" kern="1200" dirty="0" smtClean="0"/>
            <a:t>Фраза</a:t>
          </a:r>
          <a:endParaRPr lang="ru-RU" sz="3200" kern="1200" dirty="0"/>
        </a:p>
      </dsp:txBody>
      <dsp:txXfrm>
        <a:off x="6671636" y="2545375"/>
        <a:ext cx="1955590" cy="512640"/>
      </dsp:txXfrm>
    </dsp:sp>
    <dsp:sp modelId="{706AB773-DD31-4A20-A184-C4A5258C5064}">
      <dsp:nvSpPr>
        <dsp:cNvPr id="0" name=""/>
        <dsp:cNvSpPr/>
      </dsp:nvSpPr>
      <dsp:spPr>
        <a:xfrm>
          <a:off x="6601326" y="3232848"/>
          <a:ext cx="857541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AD305D9-B768-4ED1-87C9-D78C920E2BE5}">
      <dsp:nvSpPr>
        <dsp:cNvPr id="0" name=""/>
        <dsp:cNvSpPr/>
      </dsp:nvSpPr>
      <dsp:spPr>
        <a:xfrm>
          <a:off x="6696608" y="3323367"/>
          <a:ext cx="857541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700" kern="1200" dirty="0" smtClean="0"/>
            <a:t>Мотив</a:t>
          </a:r>
          <a:endParaRPr lang="ru-RU" sz="1700" kern="1200" dirty="0"/>
        </a:p>
      </dsp:txBody>
      <dsp:txXfrm>
        <a:off x="6712557" y="3339316"/>
        <a:ext cx="825643" cy="512640"/>
      </dsp:txXfrm>
    </dsp:sp>
    <dsp:sp modelId="{751B07E3-9F7E-4D73-B76D-F84BFEFF4A5A}">
      <dsp:nvSpPr>
        <dsp:cNvPr id="0" name=""/>
        <dsp:cNvSpPr/>
      </dsp:nvSpPr>
      <dsp:spPr>
        <a:xfrm>
          <a:off x="7649431" y="3232848"/>
          <a:ext cx="857541" cy="5445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2DBAE1A-D5FF-4CEA-A3A3-C50728862C0F}">
      <dsp:nvSpPr>
        <dsp:cNvPr id="0" name=""/>
        <dsp:cNvSpPr/>
      </dsp:nvSpPr>
      <dsp:spPr>
        <a:xfrm>
          <a:off x="7744714" y="3323367"/>
          <a:ext cx="857541" cy="5445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accent1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700" kern="1200" dirty="0" smtClean="0"/>
            <a:t>Мотив</a:t>
          </a:r>
          <a:endParaRPr lang="ru-RU" sz="1700" kern="1200" dirty="0"/>
        </a:p>
      </dsp:txBody>
      <dsp:txXfrm>
        <a:off x="7760663" y="3339316"/>
        <a:ext cx="825643" cy="51264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#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onstantia" pitchFamily="18" charset="0"/>
              </a:defRPr>
            </a:lvl1pPr>
          </a:lstStyle>
          <a:p>
            <a:endParaRPr lang="ru-RU"/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onstantia" pitchFamily="18" charset="0"/>
              </a:defRPr>
            </a:lvl1pPr>
          </a:lstStyle>
          <a:p>
            <a:fld id="{C400AE17-2B9F-43C1-A9A4-EAB654C7056E}" type="datetimeFigureOut">
              <a:rPr lang="ru-RU"/>
              <a:pPr/>
              <a:t>04.06.2021</a:t>
            </a:fld>
            <a:endParaRPr lang="ru-RU"/>
          </a:p>
        </p:txBody>
      </p:sp>
      <p:sp>
        <p:nvSpPr>
          <p:cNvPr id="2662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662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2663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onstantia" pitchFamily="18" charset="0"/>
              </a:defRPr>
            </a:lvl1pPr>
          </a:lstStyle>
          <a:p>
            <a:endParaRPr lang="ru-RU"/>
          </a:p>
        </p:txBody>
      </p:sp>
      <p:sp>
        <p:nvSpPr>
          <p:cNvPr id="2663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onstantia" pitchFamily="18" charset="0"/>
              </a:defRPr>
            </a:lvl1pPr>
          </a:lstStyle>
          <a:p>
            <a:fld id="{E44EF2B2-4E5B-405E-98E8-F61CB7088370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4704666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Прямая соединительная линия 7"/>
          <p:cNvCxnSpPr/>
          <p:nvPr/>
        </p:nvCxnSpPr>
        <p:spPr>
          <a:xfrm>
            <a:off x="1463675" y="3549650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Прямая соединительная линия 12"/>
          <p:cNvCxnSpPr/>
          <p:nvPr/>
        </p:nvCxnSpPr>
        <p:spPr>
          <a:xfrm>
            <a:off x="4708525" y="3549650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Овал 13"/>
          <p:cNvSpPr/>
          <p:nvPr/>
        </p:nvSpPr>
        <p:spPr>
          <a:xfrm>
            <a:off x="4540250" y="3525838"/>
            <a:ext cx="46038" cy="46037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28" name="Заголовок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7" name="Дата 1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ACB8FF-8D9D-44B6-A53C-53465367D888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8" name="Номер слайда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DF010B-B810-4981-ADC5-1D78F69E80F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" name="Нижний колонтитул 1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28590B-F18C-4363-978F-D5D319B6DE56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5500B2-CD71-4D7A-9848-62EB8890F3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BF50AC-874F-4662-86C2-5E777176FA1F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CDBAED-46DA-455C-A28D-1368BF5409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Содержимое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7" name="Заголовок 16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32FE16-FF74-42FE-94F1-D54A8731DE83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B22842-C146-4FEE-8034-CACEEA2FA8D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Прямая соединительная линия 6"/>
          <p:cNvCxnSpPr/>
          <p:nvPr/>
        </p:nvCxnSpPr>
        <p:spPr>
          <a:xfrm>
            <a:off x="685800" y="4916488"/>
            <a:ext cx="7924800" cy="4762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E9D300-5205-4DAC-8D8C-97111A8C07B8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78D2A8-75F3-42EF-813F-A331684CAC8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1" name="Содержимое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DEF55C-FD92-4459-AFDF-66335112C930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1CA2F7-9462-42A3-8FA4-3434AE24AB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Прямая соединительная линия 9"/>
          <p:cNvCxnSpPr/>
          <p:nvPr/>
        </p:nvCxnSpPr>
        <p:spPr>
          <a:xfrm>
            <a:off x="563563" y="2179638"/>
            <a:ext cx="3748087" cy="1587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Прямая соединительная линия 16"/>
          <p:cNvCxnSpPr/>
          <p:nvPr/>
        </p:nvCxnSpPr>
        <p:spPr>
          <a:xfrm>
            <a:off x="4754563" y="2179638"/>
            <a:ext cx="3749675" cy="1587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2" name="Содержимое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34" name="Содержимое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2" name="Текст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4D6B5B-BA92-4D9D-BD9B-5A110BEC1A6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Дата 6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5160A6-5DE6-43D6-BC78-7FD8F02819A6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7A8959-0793-4684-BF3E-0035BC7ABD21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8E3775-D339-4076-B21A-3449229940E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11989-0A38-488C-9BC5-9C628EE559F4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5CD4A7-495E-45B5-875C-72A614E8CA2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Содержимое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1" name="Заголовок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5" name="Дата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0BF561-C0AB-4E5A-A2D2-089068C7341A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6" name="Номер слайда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D18E18-97AE-4F93-BB16-C93A7CA942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Нижний колонтитул 9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>
            <a:normAutofit/>
          </a:bodyPr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pPr lvl="0"/>
            <a:r>
              <a:rPr lang="ru-RU" noProof="0" smtClean="0"/>
              <a:t>Вставка рисунка</a:t>
            </a:r>
            <a:endParaRPr lang="en-US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A5F1DF-6630-4A6A-82DB-95CC4EA3689A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6" name="Номер слайда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C97F67-7255-4272-88D6-81253AD119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Нижний колонтитул 9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Текст 8"/>
          <p:cNvSpPr>
            <a:spLocks noGrp="1"/>
          </p:cNvSpPr>
          <p:nvPr>
            <p:ph type="body" idx="1"/>
          </p:nvPr>
        </p:nvSpPr>
        <p:spPr bwMode="auto">
          <a:xfrm>
            <a:off x="457200" y="1447800"/>
            <a:ext cx="8229600" cy="4678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5791200" y="6203950"/>
            <a:ext cx="2590800" cy="384175"/>
          </a:xfrm>
          <a:prstGeom prst="rect">
            <a:avLst/>
          </a:prstGeom>
        </p:spPr>
        <p:txBody>
          <a:bodyPr vert="horz" anchor="ctr" anchorCtr="0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 smtClean="0">
                <a:solidFill>
                  <a:schemeClr val="tx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27ABA71-258C-44BA-AB10-CD3B75981D3E}" type="datetimeFigureOut">
              <a:rPr lang="en-US"/>
              <a:pPr>
                <a:defRPr/>
              </a:pPr>
              <a:t>6/4/2021</a:t>
            </a:fld>
            <a:endParaRPr lang="en-US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2133600" y="6203950"/>
            <a:ext cx="3581400" cy="384175"/>
          </a:xfrm>
          <a:prstGeom prst="rect">
            <a:avLst/>
          </a:prstGeom>
        </p:spPr>
        <p:txBody>
          <a:bodyPr vert="horz" anchor="ctr" anchorCtr="0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410575" y="6181725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600" baseline="0" smtClean="0">
                <a:solidFill>
                  <a:schemeClr val="tx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538DF04D-22BE-4F68-8DB2-FCCF3CC30C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2" r:id="rId1"/>
    <p:sldLayoutId id="2147483671" r:id="rId2"/>
    <p:sldLayoutId id="2147483673" r:id="rId3"/>
    <p:sldLayoutId id="2147483670" r:id="rId4"/>
    <p:sldLayoutId id="2147483674" r:id="rId5"/>
    <p:sldLayoutId id="2147483669" r:id="rId6"/>
    <p:sldLayoutId id="2147483668" r:id="rId7"/>
    <p:sldLayoutId id="2147483675" r:id="rId8"/>
    <p:sldLayoutId id="2147483676" r:id="rId9"/>
    <p:sldLayoutId id="2147483667" r:id="rId10"/>
    <p:sldLayoutId id="2147483666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lang="en-US" sz="4200" kern="1200" spc="-10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2pPr>
      <a:lvl3pPr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3pPr>
      <a:lvl4pPr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4pPr>
      <a:lvl5pPr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9pPr>
    </p:titleStyle>
    <p:bodyStyle>
      <a:lvl1pPr marL="273050" indent="-273050" algn="l" rtl="0" fontAlgn="base">
        <a:spcBef>
          <a:spcPts val="600"/>
        </a:spcBef>
        <a:spcAft>
          <a:spcPct val="0"/>
        </a:spcAft>
        <a:buClr>
          <a:schemeClr val="accent2"/>
        </a:buClr>
        <a:buSzPct val="85000"/>
        <a:buFont typeface="Wingdings 2" pitchFamily="18" charset="2"/>
        <a:buChar char="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73050" algn="l" rtl="0" fontAlgn="base">
        <a:spcBef>
          <a:spcPts val="300"/>
        </a:spcBef>
        <a:spcAft>
          <a:spcPct val="0"/>
        </a:spcAft>
        <a:buClr>
          <a:srgbClr val="D6903D"/>
        </a:buClr>
        <a:buSzPct val="85000"/>
        <a:buFont typeface="Wingdings 2" pitchFamily="18" charset="2"/>
        <a:buChar char=""/>
        <a:defRPr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4888" indent="-228600" algn="l" rtl="0" fontAlgn="base">
        <a:spcBef>
          <a:spcPts val="300"/>
        </a:spcBef>
        <a:spcAft>
          <a:spcPct val="0"/>
        </a:spcAft>
        <a:buClr>
          <a:srgbClr val="B37732"/>
        </a:buClr>
        <a:buSzPct val="85000"/>
        <a:buFont typeface="Wingdings 2" pitchFamily="18" charset="2"/>
        <a:buChar char="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79525" indent="-228600" algn="l" rtl="0" fontAlgn="base">
        <a:spcBef>
          <a:spcPts val="300"/>
        </a:spcBef>
        <a:spcAft>
          <a:spcPct val="0"/>
        </a:spcAft>
        <a:buClr>
          <a:srgbClr val="D6903D"/>
        </a:buClr>
        <a:buSzPct val="85000"/>
        <a:buFont typeface="Wingdings 2" pitchFamily="18" charset="2"/>
        <a:buChar char=""/>
        <a:defRPr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163" indent="-228600" algn="l" rtl="0" fontAlgn="base">
        <a:spcBef>
          <a:spcPts val="338"/>
        </a:spcBef>
        <a:spcAft>
          <a:spcPct val="0"/>
        </a:spcAft>
        <a:buClr>
          <a:srgbClr val="D6903D"/>
        </a:buClr>
        <a:buSzPct val="85000"/>
        <a:buFont typeface="Wingdings 2" pitchFamily="18" charset="2"/>
        <a:buChar char="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457200" y="3700463"/>
            <a:ext cx="8305800" cy="1143000"/>
          </a:xfrm>
        </p:spPr>
        <p:txBody>
          <a:bodyPr/>
          <a:lstStyle/>
          <a:p>
            <a:pPr fontAlgn="auto">
              <a:spcAft>
                <a:spcPts val="0"/>
              </a:spcAft>
              <a:buFont typeface="Wingdings 2"/>
              <a:buNone/>
              <a:defRPr/>
            </a:pPr>
            <a:r>
              <a:rPr lang="ru-RU" dirty="0" smtClean="0"/>
              <a:t>Тематический концерт-фестиваль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ru-RU" sz="6600" smtClean="0"/>
              <a:t>Музыкальные формы</a:t>
            </a:r>
            <a:endParaRPr lang="ru-RU" sz="66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Содержимое 1"/>
          <p:cNvSpPr>
            <a:spLocks noGrp="1"/>
          </p:cNvSpPr>
          <p:nvPr>
            <p:ph idx="1"/>
          </p:nvPr>
        </p:nvSpPr>
        <p:spPr>
          <a:xfrm>
            <a:off x="468313" y="2571744"/>
            <a:ext cx="8229600" cy="3557594"/>
          </a:xfrm>
        </p:spPr>
        <p:txBody>
          <a:bodyPr/>
          <a:lstStyle/>
          <a:p>
            <a:pPr algn="ctr">
              <a:buFont typeface="Wingdings 2" pitchFamily="18" charset="2"/>
              <a:buNone/>
            </a:pPr>
            <a:r>
              <a:rPr lang="ru-RU" dirty="0" smtClean="0"/>
              <a:t>это формы, в которых есть части сложнее периода.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74663" y="122238"/>
            <a:ext cx="8229600" cy="1806564"/>
          </a:xfrm>
        </p:spPr>
        <p:txBody>
          <a:bodyPr/>
          <a:lstStyle/>
          <a:p>
            <a:pPr algn="ctr" fontAlgn="auto">
              <a:spcAft>
                <a:spcPts val="0"/>
              </a:spcAft>
              <a:buClr>
                <a:schemeClr val="accent2">
                  <a:lumMod val="75000"/>
                </a:schemeClr>
              </a:buClr>
              <a:buFont typeface="Wingdings" pitchFamily="2" charset="2"/>
              <a:buChar char="Ø"/>
              <a:defRPr/>
            </a:pPr>
            <a:r>
              <a:rPr lang="ru-RU" sz="4800" dirty="0" smtClean="0"/>
              <a:t>Сложные формы -</a:t>
            </a:r>
            <a:endParaRPr lang="ru-RU" sz="4800" dirty="0"/>
          </a:p>
        </p:txBody>
      </p:sp>
      <p:sp>
        <p:nvSpPr>
          <p:cNvPr id="4" name="Горизонтальный свиток 3"/>
          <p:cNvSpPr/>
          <p:nvPr/>
        </p:nvSpPr>
        <p:spPr>
          <a:xfrm>
            <a:off x="785813" y="4786313"/>
            <a:ext cx="7572375" cy="428625"/>
          </a:xfrm>
          <a:prstGeom prst="horizontalScroll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5" name="4-конечная звезда 4"/>
          <p:cNvSpPr/>
          <p:nvPr/>
        </p:nvSpPr>
        <p:spPr>
          <a:xfrm>
            <a:off x="3779838" y="4149725"/>
            <a:ext cx="1571625" cy="1700213"/>
          </a:xfrm>
          <a:prstGeom prst="star4">
            <a:avLst>
              <a:gd name="adj" fmla="val 9379"/>
            </a:avLst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cxnSp>
        <p:nvCxnSpPr>
          <p:cNvPr id="6" name="Прямая соединительная линия 5"/>
          <p:cNvCxnSpPr/>
          <p:nvPr/>
        </p:nvCxnSpPr>
        <p:spPr>
          <a:xfrm>
            <a:off x="1000125" y="5000625"/>
            <a:ext cx="2428875" cy="1588"/>
          </a:xfrm>
          <a:prstGeom prst="line">
            <a:avLst/>
          </a:prstGeom>
          <a:ln w="41275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Прямая соединительная линия 6"/>
          <p:cNvCxnSpPr/>
          <p:nvPr/>
        </p:nvCxnSpPr>
        <p:spPr>
          <a:xfrm>
            <a:off x="5572125" y="5000625"/>
            <a:ext cx="2571750" cy="1588"/>
          </a:xfrm>
          <a:prstGeom prst="line">
            <a:avLst/>
          </a:prstGeom>
          <a:ln w="41275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7" name="Rectangle 3"/>
          <p:cNvSpPr>
            <a:spLocks noGrp="1"/>
          </p:cNvSpPr>
          <p:nvPr>
            <p:ph type="body" idx="1"/>
          </p:nvPr>
        </p:nvSpPr>
        <p:spPr>
          <a:xfrm>
            <a:off x="457200" y="500042"/>
            <a:ext cx="8229600" cy="5857915"/>
          </a:xfrm>
        </p:spPr>
        <p:txBody>
          <a:bodyPr/>
          <a:lstStyle/>
          <a:p>
            <a:r>
              <a:rPr lang="ru-RU" dirty="0" smtClean="0"/>
              <a:t>Сложная двухчастная</a:t>
            </a:r>
          </a:p>
          <a:p>
            <a:pPr lvl="8"/>
            <a:endParaRPr lang="ru-RU" dirty="0" smtClean="0"/>
          </a:p>
          <a:p>
            <a:pPr>
              <a:buFont typeface="Wingdings 2" pitchFamily="18" charset="2"/>
              <a:buNone/>
            </a:pPr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r>
              <a:rPr lang="ru-RU" dirty="0" smtClean="0"/>
              <a:t>Сложная трёхчастная</a:t>
            </a:r>
          </a:p>
        </p:txBody>
      </p:sp>
      <p:sp>
        <p:nvSpPr>
          <p:cNvPr id="31748" name="Rectangle 4"/>
          <p:cNvSpPr>
            <a:spLocks noChangeArrowheads="1"/>
          </p:cNvSpPr>
          <p:nvPr/>
        </p:nvSpPr>
        <p:spPr bwMode="auto">
          <a:xfrm>
            <a:off x="539750" y="1052513"/>
            <a:ext cx="4392613" cy="1944687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1749" name="Rectangle 5"/>
          <p:cNvSpPr>
            <a:spLocks noChangeArrowheads="1"/>
          </p:cNvSpPr>
          <p:nvPr/>
        </p:nvSpPr>
        <p:spPr bwMode="auto">
          <a:xfrm>
            <a:off x="755650" y="1341438"/>
            <a:ext cx="1800225" cy="12954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1750" name="Oval 6"/>
          <p:cNvSpPr>
            <a:spLocks noChangeArrowheads="1"/>
          </p:cNvSpPr>
          <p:nvPr/>
        </p:nvSpPr>
        <p:spPr bwMode="auto">
          <a:xfrm>
            <a:off x="2916238" y="1268413"/>
            <a:ext cx="1800225" cy="1439862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b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1751" name="Oval 7"/>
          <p:cNvSpPr>
            <a:spLocks noChangeArrowheads="1"/>
          </p:cNvSpPr>
          <p:nvPr/>
        </p:nvSpPr>
        <p:spPr bwMode="auto">
          <a:xfrm>
            <a:off x="5508625" y="1052513"/>
            <a:ext cx="2376488" cy="2016125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c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1755" name="Rectangle 11"/>
          <p:cNvSpPr>
            <a:spLocks noChangeArrowheads="1"/>
          </p:cNvSpPr>
          <p:nvPr/>
        </p:nvSpPr>
        <p:spPr bwMode="auto">
          <a:xfrm>
            <a:off x="539750" y="4286256"/>
            <a:ext cx="3024188" cy="1951032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1756" name="Oval 12"/>
          <p:cNvSpPr>
            <a:spLocks noChangeArrowheads="1"/>
          </p:cNvSpPr>
          <p:nvPr/>
        </p:nvSpPr>
        <p:spPr bwMode="auto">
          <a:xfrm>
            <a:off x="3786182" y="4286256"/>
            <a:ext cx="2016125" cy="1944686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c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1757" name="Rectangle 13"/>
          <p:cNvSpPr>
            <a:spLocks noChangeArrowheads="1"/>
          </p:cNvSpPr>
          <p:nvPr/>
        </p:nvSpPr>
        <p:spPr bwMode="auto">
          <a:xfrm>
            <a:off x="6011863" y="4214818"/>
            <a:ext cx="2774979" cy="1951032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1758" name="Rectangle 14"/>
          <p:cNvSpPr>
            <a:spLocks noChangeArrowheads="1"/>
          </p:cNvSpPr>
          <p:nvPr/>
        </p:nvSpPr>
        <p:spPr bwMode="auto">
          <a:xfrm>
            <a:off x="714348" y="4714884"/>
            <a:ext cx="1295400" cy="10795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1759" name="Oval 15"/>
          <p:cNvSpPr>
            <a:spLocks noChangeArrowheads="1"/>
          </p:cNvSpPr>
          <p:nvPr/>
        </p:nvSpPr>
        <p:spPr bwMode="auto">
          <a:xfrm>
            <a:off x="2143108" y="4714884"/>
            <a:ext cx="1296987" cy="107950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b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1760" name="Rectangle 16"/>
          <p:cNvSpPr>
            <a:spLocks noChangeArrowheads="1"/>
          </p:cNvSpPr>
          <p:nvPr/>
        </p:nvSpPr>
        <p:spPr bwMode="auto">
          <a:xfrm>
            <a:off x="6143636" y="4572008"/>
            <a:ext cx="1223963" cy="1223962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 dirty="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6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1761" name="Oval 17"/>
          <p:cNvSpPr>
            <a:spLocks noChangeArrowheads="1"/>
          </p:cNvSpPr>
          <p:nvPr/>
        </p:nvSpPr>
        <p:spPr bwMode="auto">
          <a:xfrm>
            <a:off x="7500958" y="4572008"/>
            <a:ext cx="1152525" cy="1223963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b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0003420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/>
          </p:cNvSpPr>
          <p:nvPr>
            <p:ph type="title"/>
          </p:nvPr>
        </p:nvSpPr>
        <p:spPr bwMode="auto">
          <a:xfrm>
            <a:off x="457200" y="152400"/>
            <a:ext cx="8229600" cy="1062022"/>
          </a:xfrm>
          <a:noFill/>
          <a:ln w="9525"/>
        </p:spPr>
        <p:txBody>
          <a:bodyPr wrap="square" lIns="91440" tIns="45720" rIns="91440" bIns="45720" numCol="1" compatLnSpc="1">
            <a:prstTxWarp prst="textNoShape">
              <a:avLst/>
            </a:prstTxWarp>
            <a:normAutofit/>
          </a:bodyPr>
          <a:lstStyle/>
          <a:p>
            <a:pPr algn="ctr">
              <a:buClr>
                <a:schemeClr val="accent2">
                  <a:lumMod val="75000"/>
                </a:schemeClr>
              </a:buClr>
              <a:buFont typeface="Wingdings" pitchFamily="2" charset="2"/>
              <a:buChar char="Ø"/>
            </a:pPr>
            <a:r>
              <a:rPr lang="ru-RU" sz="4000" dirty="0" smtClean="0">
                <a:ln>
                  <a:noFill/>
                </a:ln>
                <a:effectLst/>
              </a:rPr>
              <a:t>Вариации (вариационная форма) - </a:t>
            </a:r>
          </a:p>
        </p:txBody>
      </p:sp>
      <p:sp>
        <p:nvSpPr>
          <p:cNvPr id="32771" name="Rectangle 3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</p:spPr>
        <p:txBody>
          <a:bodyPr/>
          <a:lstStyle/>
          <a:p>
            <a:pPr algn="ctr">
              <a:buNone/>
            </a:pPr>
            <a:r>
              <a:rPr lang="ru-RU" dirty="0" smtClean="0"/>
              <a:t> форма, основанная на видоизмененных повторениях темы (также двух и более тем).</a:t>
            </a:r>
          </a:p>
          <a:p>
            <a:pPr>
              <a:buFontTx/>
              <a:buNone/>
            </a:pPr>
            <a:r>
              <a:rPr lang="ru-RU" sz="4400" dirty="0" smtClean="0"/>
              <a:t>	    </a:t>
            </a:r>
            <a:r>
              <a:rPr lang="en-US" sz="4400" dirty="0" smtClean="0">
                <a:solidFill>
                  <a:schemeClr val="bg1"/>
                </a:solidFill>
              </a:rPr>
              <a:t>a           a1            a2          a3</a:t>
            </a:r>
          </a:p>
          <a:p>
            <a:pPr>
              <a:buFontTx/>
              <a:buNone/>
            </a:pPr>
            <a:endParaRPr lang="en-US" sz="4400" dirty="0" smtClean="0">
              <a:solidFill>
                <a:schemeClr val="bg1"/>
              </a:solidFill>
            </a:endParaRPr>
          </a:p>
          <a:p>
            <a:pPr>
              <a:buFontTx/>
              <a:buNone/>
            </a:pPr>
            <a:endParaRPr lang="en-US" sz="4400" dirty="0" smtClean="0">
              <a:solidFill>
                <a:schemeClr val="bg1"/>
              </a:solidFill>
            </a:endParaRPr>
          </a:p>
          <a:p>
            <a:pPr>
              <a:buFontTx/>
              <a:buNone/>
            </a:pPr>
            <a:r>
              <a:rPr lang="en-US" sz="4400" dirty="0" smtClean="0">
                <a:solidFill>
                  <a:schemeClr val="bg1"/>
                </a:solidFill>
              </a:rPr>
              <a:t>    </a:t>
            </a:r>
            <a:r>
              <a:rPr lang="en-US" sz="3600" dirty="0" smtClean="0">
                <a:solidFill>
                  <a:schemeClr val="bg1"/>
                </a:solidFill>
              </a:rPr>
              <a:t>a –</a:t>
            </a:r>
            <a:r>
              <a:rPr lang="ru-RU" sz="3600" smtClean="0">
                <a:solidFill>
                  <a:schemeClr val="bg1"/>
                </a:solidFill>
              </a:rPr>
              <a:t> тема</a:t>
            </a:r>
            <a:endParaRPr lang="ru-RU" sz="3600" dirty="0" smtClean="0">
              <a:solidFill>
                <a:schemeClr val="bg1"/>
              </a:solidFill>
            </a:endParaRPr>
          </a:p>
          <a:p>
            <a:pPr>
              <a:buFontTx/>
              <a:buNone/>
            </a:pPr>
            <a:r>
              <a:rPr lang="en-US" sz="3600" dirty="0" smtClean="0">
                <a:solidFill>
                  <a:schemeClr val="bg1"/>
                </a:solidFill>
              </a:rPr>
              <a:t>    a1, a2, a3 - </a:t>
            </a:r>
            <a:r>
              <a:rPr lang="ru-RU" sz="3600" dirty="0" smtClean="0">
                <a:solidFill>
                  <a:schemeClr val="bg1"/>
                </a:solidFill>
              </a:rPr>
              <a:t>вариации</a:t>
            </a:r>
            <a:endParaRPr lang="ru-RU" sz="3600" dirty="0" smtClean="0"/>
          </a:p>
        </p:txBody>
      </p:sp>
      <p:sp>
        <p:nvSpPr>
          <p:cNvPr id="32772" name="Rectangle 4"/>
          <p:cNvSpPr>
            <a:spLocks noChangeArrowheads="1"/>
          </p:cNvSpPr>
          <p:nvPr/>
        </p:nvSpPr>
        <p:spPr bwMode="auto">
          <a:xfrm>
            <a:off x="395288" y="3284538"/>
            <a:ext cx="1873250" cy="1152525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2773" name="Rectangle 5"/>
          <p:cNvSpPr>
            <a:spLocks noChangeArrowheads="1"/>
          </p:cNvSpPr>
          <p:nvPr/>
        </p:nvSpPr>
        <p:spPr bwMode="auto">
          <a:xfrm>
            <a:off x="2484438" y="3284538"/>
            <a:ext cx="1800225" cy="1152525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2774" name="Rectangle 6"/>
          <p:cNvSpPr>
            <a:spLocks noChangeArrowheads="1"/>
          </p:cNvSpPr>
          <p:nvPr/>
        </p:nvSpPr>
        <p:spPr bwMode="auto">
          <a:xfrm>
            <a:off x="4500563" y="3284538"/>
            <a:ext cx="1727200" cy="1152525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2775" name="Rectangle 7"/>
          <p:cNvSpPr>
            <a:spLocks noChangeArrowheads="1"/>
          </p:cNvSpPr>
          <p:nvPr/>
        </p:nvSpPr>
        <p:spPr bwMode="auto">
          <a:xfrm>
            <a:off x="6443663" y="3284538"/>
            <a:ext cx="1800225" cy="1152525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2776" name="Rectangle 8"/>
          <p:cNvSpPr>
            <a:spLocks noChangeArrowheads="1"/>
          </p:cNvSpPr>
          <p:nvPr/>
        </p:nvSpPr>
        <p:spPr bwMode="auto">
          <a:xfrm>
            <a:off x="611188" y="3500438"/>
            <a:ext cx="1368425" cy="720725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2777" name="Oval 9"/>
          <p:cNvSpPr>
            <a:spLocks noChangeArrowheads="1"/>
          </p:cNvSpPr>
          <p:nvPr/>
        </p:nvSpPr>
        <p:spPr bwMode="auto">
          <a:xfrm>
            <a:off x="2700338" y="3500438"/>
            <a:ext cx="1366837" cy="720725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2778" name="AutoShape 10"/>
          <p:cNvSpPr>
            <a:spLocks noChangeArrowheads="1"/>
          </p:cNvSpPr>
          <p:nvPr/>
        </p:nvSpPr>
        <p:spPr bwMode="auto">
          <a:xfrm>
            <a:off x="4932363" y="3500438"/>
            <a:ext cx="935037" cy="720725"/>
          </a:xfrm>
          <a:prstGeom prst="triangle">
            <a:avLst>
              <a:gd name="adj" fmla="val 50000"/>
            </a:avLst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2779" name="AutoShape 11"/>
          <p:cNvSpPr>
            <a:spLocks noChangeArrowheads="1"/>
          </p:cNvSpPr>
          <p:nvPr/>
        </p:nvSpPr>
        <p:spPr bwMode="auto">
          <a:xfrm>
            <a:off x="6804025" y="3429000"/>
            <a:ext cx="1081088" cy="863600"/>
          </a:xfrm>
          <a:prstGeom prst="diamond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/>
          </p:cNvSpPr>
          <p:nvPr>
            <p:ph type="title"/>
          </p:nvPr>
        </p:nvSpPr>
        <p:spPr bwMode="auto">
          <a:xfrm flipH="1">
            <a:off x="179388" y="404813"/>
            <a:ext cx="8569325" cy="936625"/>
          </a:xfrm>
          <a:noFill/>
          <a:ln w="9525"/>
        </p:spPr>
        <p:txBody>
          <a:bodyPr wrap="square" lIns="91440" tIns="45720" rIns="91440" bIns="45720" numCol="1" compatLnSpc="1">
            <a:prstTxWarp prst="textNoShape">
              <a:avLst/>
            </a:prstTxWarp>
          </a:bodyPr>
          <a:lstStyle/>
          <a:p>
            <a:pPr algn="ctr"/>
            <a:r>
              <a:rPr lang="ru-RU" sz="4800" smtClean="0">
                <a:ln>
                  <a:noFill/>
                </a:ln>
                <a:effectLst/>
              </a:rPr>
              <a:t>Рондо </a:t>
            </a:r>
            <a:r>
              <a:rPr lang="ru-RU" sz="4000" i="1" smtClean="0">
                <a:ln>
                  <a:noFill/>
                </a:ln>
                <a:effectLst/>
              </a:rPr>
              <a:t>(фр. «круг»)</a:t>
            </a:r>
          </a:p>
        </p:txBody>
      </p:sp>
      <p:sp>
        <p:nvSpPr>
          <p:cNvPr id="30723" name="Rectangle 3"/>
          <p:cNvSpPr>
            <a:spLocks noGrp="1"/>
          </p:cNvSpPr>
          <p:nvPr>
            <p:ph type="body" idx="1"/>
          </p:nvPr>
        </p:nvSpPr>
        <p:spPr>
          <a:xfrm>
            <a:off x="539750" y="1412875"/>
            <a:ext cx="8280400" cy="4713288"/>
          </a:xfrm>
        </p:spPr>
        <p:txBody>
          <a:bodyPr/>
          <a:lstStyle/>
          <a:p>
            <a:pPr algn="ctr">
              <a:buFont typeface="Wingdings 2" pitchFamily="18" charset="2"/>
              <a:buNone/>
            </a:pPr>
            <a:r>
              <a:rPr lang="ru-RU" sz="2400" dirty="0" smtClean="0"/>
              <a:t>- это форма, построенная на чередовании главной темы (рефрена) с эпизодами – другими темами или разделами, основанными на развитии рефрена.</a:t>
            </a:r>
          </a:p>
          <a:p>
            <a:endParaRPr lang="en-US" sz="2400" dirty="0" smtClean="0"/>
          </a:p>
          <a:p>
            <a:endParaRPr lang="en-US" sz="2400" dirty="0" smtClean="0"/>
          </a:p>
          <a:p>
            <a:endParaRPr lang="en-US" sz="2400" dirty="0" smtClean="0"/>
          </a:p>
          <a:p>
            <a:endParaRPr lang="en-US" sz="2400" dirty="0" smtClean="0"/>
          </a:p>
          <a:p>
            <a:pPr>
              <a:buFont typeface="Wingdings 2" pitchFamily="18" charset="2"/>
              <a:buNone/>
            </a:pPr>
            <a:r>
              <a:rPr lang="en-US" sz="2400" dirty="0" smtClean="0"/>
              <a:t>  		</a:t>
            </a:r>
            <a:r>
              <a:rPr lang="en-US" sz="4000" dirty="0" smtClean="0">
                <a:solidFill>
                  <a:schemeClr val="bg1"/>
                </a:solidFill>
              </a:rPr>
              <a:t>a – </a:t>
            </a:r>
            <a:r>
              <a:rPr lang="ru-RU" sz="4000" dirty="0" smtClean="0">
                <a:solidFill>
                  <a:schemeClr val="bg1"/>
                </a:solidFill>
              </a:rPr>
              <a:t>рефрен</a:t>
            </a:r>
          </a:p>
          <a:p>
            <a:pPr>
              <a:buFont typeface="Wingdings 2" pitchFamily="18" charset="2"/>
              <a:buNone/>
            </a:pPr>
            <a:r>
              <a:rPr lang="ru-RU" sz="4000" dirty="0" smtClean="0">
                <a:solidFill>
                  <a:schemeClr val="bg1"/>
                </a:solidFill>
              </a:rPr>
              <a:t>		</a:t>
            </a:r>
            <a:r>
              <a:rPr lang="en-US" sz="4000" dirty="0" smtClean="0">
                <a:solidFill>
                  <a:schemeClr val="bg1"/>
                </a:solidFill>
              </a:rPr>
              <a:t>b, c - </a:t>
            </a:r>
            <a:r>
              <a:rPr lang="ru-RU" sz="4000" dirty="0" smtClean="0">
                <a:solidFill>
                  <a:schemeClr val="bg1"/>
                </a:solidFill>
              </a:rPr>
              <a:t>эпизоды</a:t>
            </a:r>
          </a:p>
          <a:p>
            <a:endParaRPr lang="ru-RU" sz="4000" dirty="0" smtClean="0"/>
          </a:p>
        </p:txBody>
      </p:sp>
      <p:sp>
        <p:nvSpPr>
          <p:cNvPr id="30724" name="Rectangle 4"/>
          <p:cNvSpPr>
            <a:spLocks noChangeArrowheads="1"/>
          </p:cNvSpPr>
          <p:nvPr/>
        </p:nvSpPr>
        <p:spPr bwMode="auto">
          <a:xfrm>
            <a:off x="468313" y="3068638"/>
            <a:ext cx="1582737" cy="1081087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0725" name="Oval 5"/>
          <p:cNvSpPr>
            <a:spLocks noChangeArrowheads="1"/>
          </p:cNvSpPr>
          <p:nvPr/>
        </p:nvSpPr>
        <p:spPr bwMode="auto">
          <a:xfrm>
            <a:off x="2268538" y="3141663"/>
            <a:ext cx="1439862" cy="1008062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b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0726" name="Rectangle 6"/>
          <p:cNvSpPr>
            <a:spLocks noChangeArrowheads="1"/>
          </p:cNvSpPr>
          <p:nvPr/>
        </p:nvSpPr>
        <p:spPr bwMode="auto">
          <a:xfrm>
            <a:off x="3924300" y="3068638"/>
            <a:ext cx="1584325" cy="1081087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0727" name="AutoShape 7"/>
          <p:cNvSpPr>
            <a:spLocks noChangeArrowheads="1"/>
          </p:cNvSpPr>
          <p:nvPr/>
        </p:nvSpPr>
        <p:spPr bwMode="auto">
          <a:xfrm>
            <a:off x="5724525" y="3068638"/>
            <a:ext cx="1368425" cy="1081087"/>
          </a:xfrm>
          <a:prstGeom prst="triangle">
            <a:avLst>
              <a:gd name="adj" fmla="val 50000"/>
            </a:avLst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 dirty="0">
                <a:solidFill>
                  <a:schemeClr val="bg1"/>
                </a:solidFill>
                <a:latin typeface="Constantia" pitchFamily="18" charset="0"/>
              </a:rPr>
              <a:t>c</a:t>
            </a:r>
            <a:endParaRPr lang="ru-RU" sz="66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0728" name="Rectangle 8"/>
          <p:cNvSpPr>
            <a:spLocks noChangeArrowheads="1"/>
          </p:cNvSpPr>
          <p:nvPr/>
        </p:nvSpPr>
        <p:spPr bwMode="auto">
          <a:xfrm>
            <a:off x="7308850" y="3068638"/>
            <a:ext cx="1439863" cy="1081087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600">
              <a:solidFill>
                <a:schemeClr val="bg1"/>
              </a:solidFill>
              <a:latin typeface="Constantia" pitchFamily="18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/>
          </p:cNvSpPr>
          <p:nvPr>
            <p:ph type="title"/>
          </p:nvPr>
        </p:nvSpPr>
        <p:spPr bwMode="auto">
          <a:xfrm>
            <a:off x="457200" y="152400"/>
            <a:ext cx="8229600" cy="919146"/>
          </a:xfrm>
          <a:noFill/>
          <a:ln w="9525"/>
        </p:spPr>
        <p:txBody>
          <a:bodyPr wrap="square" lIns="91440" tIns="45720" rIns="91440" bIns="45720" numCol="1" compatLnSpc="1">
            <a:prstTxWarp prst="textNoShape">
              <a:avLst/>
            </a:prstTxWarp>
          </a:bodyPr>
          <a:lstStyle/>
          <a:p>
            <a:pPr algn="ctr">
              <a:buClr>
                <a:schemeClr val="accent2">
                  <a:lumMod val="75000"/>
                </a:schemeClr>
              </a:buClr>
              <a:buFont typeface="Wingdings" pitchFamily="2" charset="2"/>
              <a:buChar char="Ø"/>
            </a:pPr>
            <a:r>
              <a:rPr lang="ru-RU" dirty="0" smtClean="0">
                <a:ln>
                  <a:noFill/>
                </a:ln>
                <a:effectLst/>
              </a:rPr>
              <a:t>Сонатная форма</a:t>
            </a:r>
          </a:p>
        </p:txBody>
      </p:sp>
      <p:sp>
        <p:nvSpPr>
          <p:cNvPr id="33795" name="Rectangle 3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</p:spPr>
        <p:txBody>
          <a:bodyPr/>
          <a:lstStyle/>
          <a:p>
            <a:endParaRPr lang="ru-RU" sz="3200" dirty="0" smtClean="0"/>
          </a:p>
        </p:txBody>
      </p:sp>
      <p:sp>
        <p:nvSpPr>
          <p:cNvPr id="4" name="Прямоугольник 3"/>
          <p:cNvSpPr/>
          <p:nvPr/>
        </p:nvSpPr>
        <p:spPr>
          <a:xfrm>
            <a:off x="500034" y="1571612"/>
            <a:ext cx="8072494" cy="1285884"/>
          </a:xfrm>
          <a:prstGeom prst="rect">
            <a:avLst/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500034" y="3143248"/>
            <a:ext cx="8143932" cy="1285884"/>
          </a:xfrm>
          <a:prstGeom prst="roundRect">
            <a:avLst/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400" dirty="0" smtClean="0"/>
              <a:t>Разработка</a:t>
            </a:r>
            <a:endParaRPr lang="ru-RU" sz="4400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500034" y="5072074"/>
            <a:ext cx="8143932" cy="1357322"/>
          </a:xfrm>
          <a:prstGeom prst="rect">
            <a:avLst/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TextBox 6"/>
          <p:cNvSpPr txBox="1"/>
          <p:nvPr/>
        </p:nvSpPr>
        <p:spPr>
          <a:xfrm>
            <a:off x="500034" y="857232"/>
            <a:ext cx="278608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Clr>
                <a:schemeClr val="accent2">
                  <a:lumMod val="75000"/>
                </a:schemeClr>
              </a:buClr>
              <a:buFont typeface="Arial" pitchFamily="34" charset="0"/>
              <a:buChar char="•"/>
            </a:pPr>
            <a:r>
              <a:rPr lang="ru-RU" sz="3200" dirty="0" smtClean="0">
                <a:latin typeface="+mj-lt"/>
              </a:rPr>
              <a:t>Экспозиция</a:t>
            </a:r>
            <a:endParaRPr lang="ru-RU" sz="3200" dirty="0"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00034" y="4500570"/>
            <a:ext cx="307183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Clr>
                <a:schemeClr val="accent2">
                  <a:lumMod val="75000"/>
                </a:schemeClr>
              </a:buClr>
              <a:buFont typeface="Arial" pitchFamily="34" charset="0"/>
              <a:buChar char="•"/>
            </a:pPr>
            <a:r>
              <a:rPr lang="ru-RU" sz="3200" dirty="0" smtClean="0">
                <a:latin typeface="+mj-lt"/>
              </a:rPr>
              <a:t>Реприза</a:t>
            </a:r>
            <a:endParaRPr lang="ru-RU" sz="3200" dirty="0">
              <a:latin typeface="+mj-lt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28596" y="1714488"/>
            <a:ext cx="192882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latin typeface="+mj-lt"/>
              </a:rPr>
              <a:t>Главная партия (</a:t>
            </a:r>
            <a:r>
              <a:rPr lang="en-US" sz="2800" dirty="0" smtClean="0">
                <a:latin typeface="+mj-lt"/>
              </a:rPr>
              <a:t>T)</a:t>
            </a:r>
            <a:endParaRPr lang="ru-RU" sz="2800" dirty="0">
              <a:latin typeface="+mj-lt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143108" y="1714488"/>
            <a:ext cx="207170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latin typeface="+mj-lt"/>
              </a:rPr>
              <a:t>Связующая партия</a:t>
            </a:r>
            <a:endParaRPr lang="ru-RU" sz="2800" dirty="0">
              <a:latin typeface="+mj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000496" y="1714488"/>
            <a:ext cx="207170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latin typeface="+mj-lt"/>
              </a:rPr>
              <a:t>Побочная партия</a:t>
            </a:r>
            <a:r>
              <a:rPr lang="en-US" sz="2800" dirty="0" smtClean="0">
                <a:latin typeface="+mj-lt"/>
              </a:rPr>
              <a:t> (D)</a:t>
            </a:r>
            <a:endParaRPr lang="ru-RU" sz="2800" dirty="0"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786446" y="1714488"/>
            <a:ext cx="292895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latin typeface="+mj-lt"/>
              </a:rPr>
              <a:t>Заключительная партия</a:t>
            </a:r>
            <a:endParaRPr lang="ru-RU" sz="2800" dirty="0"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28596" y="5286388"/>
            <a:ext cx="192882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latin typeface="+mj-lt"/>
              </a:rPr>
              <a:t>Главная партия (</a:t>
            </a:r>
            <a:r>
              <a:rPr lang="en-US" sz="2800" dirty="0" smtClean="0">
                <a:latin typeface="+mj-lt"/>
              </a:rPr>
              <a:t>T)</a:t>
            </a:r>
            <a:endParaRPr lang="ru-RU" sz="2800" dirty="0"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143108" y="5286388"/>
            <a:ext cx="207170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latin typeface="+mj-lt"/>
              </a:rPr>
              <a:t>Связующая партия</a:t>
            </a:r>
            <a:endParaRPr lang="ru-RU" sz="2800" dirty="0">
              <a:latin typeface="+mj-lt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000496" y="5286388"/>
            <a:ext cx="207170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latin typeface="+mj-lt"/>
              </a:rPr>
              <a:t>Побочная партия</a:t>
            </a:r>
            <a:r>
              <a:rPr lang="en-US" sz="2800" smtClean="0">
                <a:latin typeface="+mj-lt"/>
              </a:rPr>
              <a:t> (T)</a:t>
            </a:r>
            <a:endParaRPr lang="ru-RU" sz="2800" dirty="0"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857884" y="5286388"/>
            <a:ext cx="292895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latin typeface="+mj-lt"/>
              </a:rPr>
              <a:t>Заключительная партия</a:t>
            </a:r>
            <a:endParaRPr lang="ru-RU" sz="2800" dirty="0">
              <a:latin typeface="+mj-lt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Содержимое 1"/>
          <p:cNvSpPr>
            <a:spLocks noGrp="1"/>
          </p:cNvSpPr>
          <p:nvPr>
            <p:ph idx="1"/>
          </p:nvPr>
        </p:nvSpPr>
        <p:spPr>
          <a:xfrm>
            <a:off x="468313" y="1844675"/>
            <a:ext cx="8229600" cy="4238625"/>
          </a:xfrm>
        </p:spPr>
        <p:txBody>
          <a:bodyPr/>
          <a:lstStyle/>
          <a:p>
            <a:pPr indent="0" algn="ctr">
              <a:buFont typeface="Wingdings 2" pitchFamily="18" charset="2"/>
              <a:buNone/>
            </a:pPr>
            <a:r>
              <a:rPr lang="ru-RU" sz="3200" smtClean="0"/>
              <a:t>это строение музыкального произведения, последовательность и соотношение его частей.</a:t>
            </a:r>
            <a:br>
              <a:rPr lang="ru-RU" sz="3200" smtClean="0"/>
            </a:br>
            <a:endParaRPr lang="ru-RU" sz="3200" smtClean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562088"/>
          </a:xfrm>
        </p:spPr>
        <p:txBody>
          <a:bodyPr/>
          <a:lstStyle/>
          <a:p>
            <a:pPr algn="ctr" fontAlgn="auto">
              <a:spcAft>
                <a:spcPts val="0"/>
              </a:spcAft>
              <a:buClr>
                <a:schemeClr val="accent2"/>
              </a:buClr>
              <a:buFont typeface="Wingdings" pitchFamily="2" charset="2"/>
              <a:buChar char="Ø"/>
              <a:defRPr/>
            </a:pPr>
            <a:r>
              <a:rPr lang="ru-RU" sz="4800" smtClean="0"/>
              <a:t>Музыкальная форма - </a:t>
            </a:r>
            <a:endParaRPr lang="ru-RU"/>
          </a:p>
        </p:txBody>
      </p:sp>
      <p:sp>
        <p:nvSpPr>
          <p:cNvPr id="4" name="Горизонтальный свиток 3"/>
          <p:cNvSpPr/>
          <p:nvPr/>
        </p:nvSpPr>
        <p:spPr>
          <a:xfrm>
            <a:off x="785813" y="4786313"/>
            <a:ext cx="7572375" cy="428625"/>
          </a:xfrm>
          <a:prstGeom prst="horizontalScroll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5" name="4-конечная звезда 4"/>
          <p:cNvSpPr/>
          <p:nvPr/>
        </p:nvSpPr>
        <p:spPr>
          <a:xfrm>
            <a:off x="3779838" y="4149725"/>
            <a:ext cx="1571625" cy="1700213"/>
          </a:xfrm>
          <a:prstGeom prst="star4">
            <a:avLst>
              <a:gd name="adj" fmla="val 9379"/>
            </a:avLst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cxnSp>
        <p:nvCxnSpPr>
          <p:cNvPr id="7" name="Прямая соединительная линия 6"/>
          <p:cNvCxnSpPr/>
          <p:nvPr/>
        </p:nvCxnSpPr>
        <p:spPr>
          <a:xfrm>
            <a:off x="1000125" y="5000625"/>
            <a:ext cx="2428875" cy="1588"/>
          </a:xfrm>
          <a:prstGeom prst="line">
            <a:avLst/>
          </a:prstGeom>
          <a:ln w="41275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Прямая соединительная линия 9"/>
          <p:cNvCxnSpPr/>
          <p:nvPr/>
        </p:nvCxnSpPr>
        <p:spPr>
          <a:xfrm>
            <a:off x="5572125" y="5000625"/>
            <a:ext cx="2571750" cy="1588"/>
          </a:xfrm>
          <a:prstGeom prst="line">
            <a:avLst/>
          </a:prstGeom>
          <a:ln w="41275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Содержимое 1"/>
          <p:cNvSpPr>
            <a:spLocks noGrp="1"/>
          </p:cNvSpPr>
          <p:nvPr>
            <p:ph idx="1"/>
          </p:nvPr>
        </p:nvSpPr>
        <p:spPr>
          <a:xfrm>
            <a:off x="539750" y="333375"/>
            <a:ext cx="8208963" cy="5762625"/>
          </a:xfrm>
        </p:spPr>
        <p:txBody>
          <a:bodyPr/>
          <a:lstStyle/>
          <a:p>
            <a:endParaRPr lang="ru-RU" sz="4400" smtClean="0"/>
          </a:p>
          <a:p>
            <a:pPr algn="ctr">
              <a:buFont typeface="Wingdings 2" pitchFamily="18" charset="2"/>
              <a:buNone/>
            </a:pPr>
            <a:r>
              <a:rPr lang="ru-RU" sz="4400" smtClean="0"/>
              <a:t>Элементы музыкального синтаксиса:</a:t>
            </a:r>
            <a:endParaRPr lang="ru-RU" sz="3600" smtClean="0"/>
          </a:p>
          <a:p>
            <a:endParaRPr lang="ru-RU" sz="3200" smtClean="0"/>
          </a:p>
          <a:p>
            <a:r>
              <a:rPr lang="ru-RU" sz="3200" smtClean="0"/>
              <a:t>Мотив</a:t>
            </a:r>
          </a:p>
          <a:p>
            <a:r>
              <a:rPr lang="ru-RU" sz="3200" smtClean="0"/>
              <a:t>Фраза</a:t>
            </a:r>
          </a:p>
          <a:p>
            <a:r>
              <a:rPr lang="ru-RU" sz="3200" smtClean="0"/>
              <a:t>Предложение</a:t>
            </a:r>
          </a:p>
          <a:p>
            <a:r>
              <a:rPr lang="ru-RU" sz="3200" smtClean="0"/>
              <a:t>Период</a:t>
            </a:r>
          </a:p>
          <a:p>
            <a:endParaRPr lang="ru-RU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74607" y="1490663"/>
          <a:ext cx="8643998" cy="469108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6390" name="Содержимое 1"/>
          <p:cNvSpPr>
            <a:spLocks/>
          </p:cNvSpPr>
          <p:nvPr/>
        </p:nvSpPr>
        <p:spPr bwMode="auto">
          <a:xfrm>
            <a:off x="539750" y="549275"/>
            <a:ext cx="8208963" cy="5546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273050" indent="-273050" algn="ctr">
              <a:spcBef>
                <a:spcPts val="600"/>
              </a:spcBef>
              <a:buClr>
                <a:schemeClr val="accent2"/>
              </a:buClr>
              <a:buSzPct val="85000"/>
              <a:buFont typeface="Wingdings 2" pitchFamily="18" charset="2"/>
              <a:buNone/>
            </a:pPr>
            <a:r>
              <a:rPr lang="ru-RU" sz="3600">
                <a:latin typeface="Constantia" pitchFamily="18" charset="0"/>
              </a:rPr>
              <a:t>Иерархия элементарных музыкальных построений: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Содержимое 1"/>
          <p:cNvSpPr>
            <a:spLocks noGrp="1"/>
          </p:cNvSpPr>
          <p:nvPr>
            <p:ph idx="1"/>
          </p:nvPr>
        </p:nvSpPr>
        <p:spPr>
          <a:xfrm>
            <a:off x="468313" y="714356"/>
            <a:ext cx="8229600" cy="5414982"/>
          </a:xfrm>
        </p:spPr>
        <p:txBody>
          <a:bodyPr/>
          <a:lstStyle/>
          <a:p>
            <a:r>
              <a:rPr lang="ru-RU" sz="4000" dirty="0" smtClean="0"/>
              <a:t>Период (Одночастная форма)</a:t>
            </a:r>
          </a:p>
          <a:p>
            <a:pPr>
              <a:buFont typeface="Wingdings 2" pitchFamily="18" charset="2"/>
              <a:buNone/>
            </a:pPr>
            <a:endParaRPr lang="ru-RU" sz="3200" dirty="0" smtClean="0">
              <a:latin typeface="Arial" charset="0"/>
            </a:endParaRPr>
          </a:p>
          <a:p>
            <a:endParaRPr lang="ru-RU" sz="3200" dirty="0" smtClean="0"/>
          </a:p>
          <a:p>
            <a:endParaRPr lang="ru-RU" sz="3200" dirty="0" smtClean="0"/>
          </a:p>
        </p:txBody>
      </p:sp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2000232" y="2285992"/>
            <a:ext cx="4811723" cy="2874966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13" name="Text Box 5"/>
          <p:cNvSpPr txBox="1">
            <a:spLocks noChangeArrowheads="1"/>
          </p:cNvSpPr>
          <p:nvPr/>
        </p:nvSpPr>
        <p:spPr bwMode="auto">
          <a:xfrm>
            <a:off x="4071934" y="2786059"/>
            <a:ext cx="1857388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9600" dirty="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9600" dirty="0">
              <a:solidFill>
                <a:schemeClr val="bg1"/>
              </a:solidFill>
              <a:latin typeface="Constantia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/>
          </p:cNvSpPr>
          <p:nvPr>
            <p:ph type="title"/>
          </p:nvPr>
        </p:nvSpPr>
        <p:spPr bwMode="auto">
          <a:noFill/>
          <a:ln w="9525"/>
        </p:spPr>
        <p:txBody>
          <a:bodyPr wrap="square" lIns="91440" tIns="45720" rIns="91440" bIns="45720" numCol="1" compatLnSpc="1">
            <a:prstTxWarp prst="textNoShape">
              <a:avLst/>
            </a:prstTxWarp>
          </a:bodyPr>
          <a:lstStyle/>
          <a:p>
            <a:pPr algn="ctr"/>
            <a:r>
              <a:rPr lang="ru-RU" smtClean="0">
                <a:ln>
                  <a:noFill/>
                </a:ln>
                <a:effectLst/>
              </a:rPr>
              <a:t>Вокальные формы</a:t>
            </a:r>
          </a:p>
        </p:txBody>
      </p:sp>
      <p:sp>
        <p:nvSpPr>
          <p:cNvPr id="29699" name="Rectangle 3"/>
          <p:cNvSpPr>
            <a:spLocks noGrp="1"/>
          </p:cNvSpPr>
          <p:nvPr>
            <p:ph type="body" idx="1"/>
          </p:nvPr>
        </p:nvSpPr>
        <p:spPr>
          <a:xfrm>
            <a:off x="468313" y="1412875"/>
            <a:ext cx="8229600" cy="5040313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ru-RU" sz="3200" dirty="0" smtClean="0"/>
              <a:t>Куплетная</a:t>
            </a:r>
          </a:p>
          <a:p>
            <a:pPr>
              <a:lnSpc>
                <a:spcPct val="80000"/>
              </a:lnSpc>
            </a:pPr>
            <a:endParaRPr lang="ru-RU" sz="3200" dirty="0" smtClean="0"/>
          </a:p>
          <a:p>
            <a:pPr>
              <a:lnSpc>
                <a:spcPct val="80000"/>
              </a:lnSpc>
            </a:pPr>
            <a:endParaRPr lang="ru-RU" sz="1700" dirty="0" smtClean="0"/>
          </a:p>
          <a:p>
            <a:pPr lvl="2">
              <a:lnSpc>
                <a:spcPct val="80000"/>
              </a:lnSpc>
              <a:buFont typeface="Wingdings 2" pitchFamily="18" charset="2"/>
              <a:buNone/>
            </a:pPr>
            <a:endParaRPr lang="ru-RU" sz="2000" dirty="0" smtClean="0">
              <a:solidFill>
                <a:schemeClr val="bg1"/>
              </a:solidFill>
            </a:endParaRPr>
          </a:p>
          <a:p>
            <a:pPr lvl="2">
              <a:lnSpc>
                <a:spcPct val="80000"/>
              </a:lnSpc>
              <a:buFont typeface="Wingdings 2" pitchFamily="18" charset="2"/>
              <a:buNone/>
            </a:pPr>
            <a:endParaRPr lang="ru-RU" sz="2400" dirty="0" smtClean="0">
              <a:solidFill>
                <a:schemeClr val="bg1"/>
              </a:solidFill>
            </a:endParaRPr>
          </a:p>
          <a:p>
            <a:pPr lvl="2">
              <a:lnSpc>
                <a:spcPct val="80000"/>
              </a:lnSpc>
              <a:buFont typeface="Wingdings 2" pitchFamily="18" charset="2"/>
              <a:buNone/>
            </a:pPr>
            <a:endParaRPr lang="ru-RU" sz="2000" dirty="0" smtClean="0">
              <a:solidFill>
                <a:schemeClr val="bg1"/>
              </a:solidFill>
            </a:endParaRPr>
          </a:p>
          <a:p>
            <a:pPr>
              <a:lnSpc>
                <a:spcPct val="80000"/>
              </a:lnSpc>
            </a:pPr>
            <a:r>
              <a:rPr lang="ru-RU" sz="3200" dirty="0" err="1" smtClean="0"/>
              <a:t>Запевно-припевная</a:t>
            </a:r>
            <a:endParaRPr lang="ru-RU" sz="3200" dirty="0" smtClean="0"/>
          </a:p>
          <a:p>
            <a:pPr>
              <a:lnSpc>
                <a:spcPct val="80000"/>
              </a:lnSpc>
            </a:pPr>
            <a:endParaRPr lang="ru-RU" sz="3200" dirty="0" smtClean="0"/>
          </a:p>
          <a:p>
            <a:pPr>
              <a:lnSpc>
                <a:spcPct val="80000"/>
              </a:lnSpc>
            </a:pPr>
            <a:endParaRPr lang="ru-RU" sz="3200" dirty="0" smtClean="0"/>
          </a:p>
          <a:p>
            <a:pPr>
              <a:lnSpc>
                <a:spcPct val="80000"/>
              </a:lnSpc>
            </a:pPr>
            <a:endParaRPr lang="ru-RU" sz="1700" dirty="0" smtClean="0"/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endParaRPr lang="ru-RU" sz="2300" dirty="0" smtClean="0"/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ru-RU" sz="2300" dirty="0" smtClean="0"/>
              <a:t>		</a:t>
            </a:r>
            <a:endParaRPr lang="ru-RU" sz="2300" dirty="0" smtClean="0">
              <a:solidFill>
                <a:schemeClr val="bg1"/>
              </a:solidFill>
            </a:endParaRPr>
          </a:p>
        </p:txBody>
      </p:sp>
      <p:sp>
        <p:nvSpPr>
          <p:cNvPr id="29700" name="Rectangle 4"/>
          <p:cNvSpPr>
            <a:spLocks noChangeArrowheads="1"/>
          </p:cNvSpPr>
          <p:nvPr/>
        </p:nvSpPr>
        <p:spPr bwMode="auto">
          <a:xfrm>
            <a:off x="900113" y="2133600"/>
            <a:ext cx="1079500" cy="6477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0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29701" name="Rectangle 5"/>
          <p:cNvSpPr>
            <a:spLocks noChangeArrowheads="1"/>
          </p:cNvSpPr>
          <p:nvPr/>
        </p:nvSpPr>
        <p:spPr bwMode="auto">
          <a:xfrm>
            <a:off x="2484438" y="2133600"/>
            <a:ext cx="1223962" cy="6477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00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0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29702" name="Rectangle 6"/>
          <p:cNvSpPr>
            <a:spLocks noChangeArrowheads="1"/>
          </p:cNvSpPr>
          <p:nvPr/>
        </p:nvSpPr>
        <p:spPr bwMode="auto">
          <a:xfrm>
            <a:off x="4067175" y="2133600"/>
            <a:ext cx="1296988" cy="6477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00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0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29703" name="Rectangle 7"/>
          <p:cNvSpPr>
            <a:spLocks noChangeArrowheads="1"/>
          </p:cNvSpPr>
          <p:nvPr/>
        </p:nvSpPr>
        <p:spPr bwMode="auto">
          <a:xfrm>
            <a:off x="5724525" y="2133600"/>
            <a:ext cx="1295400" cy="6477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00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0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29708" name="Text Box 12"/>
          <p:cNvSpPr txBox="1">
            <a:spLocks noChangeArrowheads="1"/>
          </p:cNvSpPr>
          <p:nvPr/>
        </p:nvSpPr>
        <p:spPr bwMode="auto">
          <a:xfrm>
            <a:off x="7235825" y="1700213"/>
            <a:ext cx="1260475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8000">
                <a:solidFill>
                  <a:schemeClr val="accent2"/>
                </a:solidFill>
                <a:latin typeface="Constantia" pitchFamily="18" charset="0"/>
              </a:rPr>
              <a:t>…</a:t>
            </a:r>
            <a:endParaRPr lang="ru-RU" sz="8000">
              <a:solidFill>
                <a:schemeClr val="accent2"/>
              </a:solidFill>
              <a:latin typeface="Constantia" pitchFamily="18" charset="0"/>
            </a:endParaRPr>
          </a:p>
        </p:txBody>
      </p:sp>
      <p:sp>
        <p:nvSpPr>
          <p:cNvPr id="29709" name="Rectangle 13"/>
          <p:cNvSpPr>
            <a:spLocks noChangeArrowheads="1"/>
          </p:cNvSpPr>
          <p:nvPr/>
        </p:nvSpPr>
        <p:spPr bwMode="auto">
          <a:xfrm>
            <a:off x="1042988" y="4581525"/>
            <a:ext cx="1225550" cy="6477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Constantia" pitchFamily="18" charset="0"/>
              </a:rPr>
              <a:t>a b</a:t>
            </a:r>
            <a:endParaRPr lang="ru-RU" sz="60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29710" name="Rectangle 14"/>
          <p:cNvSpPr>
            <a:spLocks noChangeArrowheads="1"/>
          </p:cNvSpPr>
          <p:nvPr/>
        </p:nvSpPr>
        <p:spPr bwMode="auto">
          <a:xfrm>
            <a:off x="2555875" y="4581525"/>
            <a:ext cx="1079500" cy="6477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000">
                <a:solidFill>
                  <a:schemeClr val="bg1"/>
                </a:solidFill>
                <a:latin typeface="Constantia" pitchFamily="18" charset="0"/>
              </a:rPr>
              <a:t>a</a:t>
            </a:r>
            <a:r>
              <a:rPr lang="en-US" sz="4400">
                <a:solidFill>
                  <a:schemeClr val="bg1"/>
                </a:solidFill>
                <a:latin typeface="Constantia" pitchFamily="18" charset="0"/>
              </a:rPr>
              <a:t>1</a:t>
            </a:r>
            <a:r>
              <a:rPr lang="en-US" sz="6000">
                <a:solidFill>
                  <a:schemeClr val="bg1"/>
                </a:solidFill>
                <a:latin typeface="Constantia" pitchFamily="18" charset="0"/>
              </a:rPr>
              <a:t> b</a:t>
            </a:r>
            <a:endParaRPr lang="ru-RU" sz="600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29711" name="Rectangle 15"/>
          <p:cNvSpPr>
            <a:spLocks noChangeArrowheads="1"/>
          </p:cNvSpPr>
          <p:nvPr/>
        </p:nvSpPr>
        <p:spPr bwMode="auto">
          <a:xfrm>
            <a:off x="4140200" y="4581525"/>
            <a:ext cx="1079500" cy="6477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Constantia" pitchFamily="18" charset="0"/>
              </a:rPr>
              <a:t>a2 b</a:t>
            </a:r>
            <a:endParaRPr lang="ru-RU" sz="60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29712" name="Text Box 16"/>
          <p:cNvSpPr txBox="1">
            <a:spLocks noChangeArrowheads="1"/>
          </p:cNvSpPr>
          <p:nvPr/>
        </p:nvSpPr>
        <p:spPr bwMode="auto">
          <a:xfrm>
            <a:off x="5651500" y="4087813"/>
            <a:ext cx="1474788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ru-RU" sz="8000">
                <a:solidFill>
                  <a:schemeClr val="accent2"/>
                </a:solidFill>
                <a:latin typeface="Constantia" pitchFamily="18" charset="0"/>
              </a:rPr>
              <a:t>…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ru-RU" dirty="0" smtClean="0"/>
          </a:p>
          <a:p>
            <a:pPr algn="ctr">
              <a:buNone/>
            </a:pPr>
            <a:r>
              <a:rPr lang="ru-RU" dirty="0" smtClean="0"/>
              <a:t>формы, первая часть которых представляет собой период, а остальные не содержат более сложных структур.</a:t>
            </a:r>
            <a:endParaRPr lang="ru-RU" dirty="0"/>
          </a:p>
        </p:txBody>
      </p:sp>
      <p:sp>
        <p:nvSpPr>
          <p:cNvPr id="4" name="Заголовок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490650"/>
          </a:xfrm>
        </p:spPr>
        <p:txBody>
          <a:bodyPr/>
          <a:lstStyle/>
          <a:p>
            <a:pPr algn="ctr" fontAlgn="auto">
              <a:spcAft>
                <a:spcPts val="0"/>
              </a:spcAft>
              <a:buClr>
                <a:schemeClr val="accent2">
                  <a:lumMod val="75000"/>
                </a:schemeClr>
              </a:buClr>
              <a:buFont typeface="Wingdings" pitchFamily="2" charset="2"/>
              <a:buChar char="Ø"/>
              <a:defRPr/>
            </a:pPr>
            <a:r>
              <a:rPr lang="ru-RU" sz="4800" dirty="0" smtClean="0"/>
              <a:t>Простые формы -</a:t>
            </a:r>
            <a:endParaRPr lang="ru-RU" sz="4800" dirty="0"/>
          </a:p>
        </p:txBody>
      </p:sp>
      <p:sp>
        <p:nvSpPr>
          <p:cNvPr id="5" name="Горизонтальный свиток 4"/>
          <p:cNvSpPr/>
          <p:nvPr/>
        </p:nvSpPr>
        <p:spPr>
          <a:xfrm>
            <a:off x="785813" y="4786313"/>
            <a:ext cx="7572375" cy="428625"/>
          </a:xfrm>
          <a:prstGeom prst="horizontalScroll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6" name="4-конечная звезда 5"/>
          <p:cNvSpPr/>
          <p:nvPr/>
        </p:nvSpPr>
        <p:spPr>
          <a:xfrm>
            <a:off x="3779838" y="4149725"/>
            <a:ext cx="1571625" cy="1700213"/>
          </a:xfrm>
          <a:prstGeom prst="star4">
            <a:avLst>
              <a:gd name="adj" fmla="val 9379"/>
            </a:avLst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cxnSp>
        <p:nvCxnSpPr>
          <p:cNvPr id="7" name="Прямая соединительная линия 6"/>
          <p:cNvCxnSpPr/>
          <p:nvPr/>
        </p:nvCxnSpPr>
        <p:spPr>
          <a:xfrm>
            <a:off x="1000125" y="5000625"/>
            <a:ext cx="2428875" cy="1588"/>
          </a:xfrm>
          <a:prstGeom prst="line">
            <a:avLst/>
          </a:prstGeom>
          <a:ln w="41275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Прямая соединительная линия 7"/>
          <p:cNvCxnSpPr/>
          <p:nvPr/>
        </p:nvCxnSpPr>
        <p:spPr>
          <a:xfrm>
            <a:off x="5572125" y="5000625"/>
            <a:ext cx="2571750" cy="1588"/>
          </a:xfrm>
          <a:prstGeom prst="line">
            <a:avLst/>
          </a:prstGeom>
          <a:ln w="41275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67544" y="3645024"/>
            <a:ext cx="7920880" cy="1008112"/>
          </a:xfrm>
        </p:spPr>
        <p:txBody>
          <a:bodyPr/>
          <a:lstStyle/>
          <a:p>
            <a:r>
              <a:rPr lang="ru-RU" dirty="0" err="1" smtClean="0"/>
              <a:t>Безрепризная</a:t>
            </a:r>
            <a:endParaRPr lang="ru-RU" dirty="0"/>
          </a:p>
        </p:txBody>
      </p:sp>
      <p:sp>
        <p:nvSpPr>
          <p:cNvPr id="2" name="Содержимое 1"/>
          <p:cNvSpPr>
            <a:spLocks noGrp="1"/>
          </p:cNvSpPr>
          <p:nvPr>
            <p:ph idx="4294967295"/>
          </p:nvPr>
        </p:nvSpPr>
        <p:spPr>
          <a:xfrm>
            <a:off x="0" y="642938"/>
            <a:ext cx="8229600" cy="5453062"/>
          </a:xfrm>
        </p:spPr>
        <p:txBody>
          <a:bodyPr/>
          <a:lstStyle/>
          <a:p>
            <a:r>
              <a:rPr lang="ru-RU" sz="4400" dirty="0" smtClean="0"/>
              <a:t> Простая </a:t>
            </a:r>
            <a:r>
              <a:rPr lang="ru-RU" sz="4400" dirty="0" smtClean="0"/>
              <a:t>двухчастная</a:t>
            </a:r>
          </a:p>
          <a:p>
            <a:pPr marL="0" indent="0">
              <a:buNone/>
            </a:pPr>
            <a:r>
              <a:rPr lang="ru-RU" sz="4400" dirty="0" smtClean="0"/>
              <a:t>   репризная</a:t>
            </a:r>
            <a:endParaRPr lang="ru-RU" sz="4400" dirty="0" smtClean="0"/>
          </a:p>
          <a:p>
            <a:endParaRPr lang="ru-RU" dirty="0"/>
          </a:p>
        </p:txBody>
      </p:sp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785786" y="2500306"/>
            <a:ext cx="2490070" cy="1035851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000" dirty="0" smtClean="0">
                <a:solidFill>
                  <a:schemeClr val="bg1"/>
                </a:solidFill>
                <a:latin typeface="Constantia" pitchFamily="18" charset="0"/>
              </a:rPr>
              <a:t>a </a:t>
            </a:r>
            <a:r>
              <a:rPr lang="ru-RU" sz="6000" dirty="0" smtClean="0">
                <a:solidFill>
                  <a:schemeClr val="bg1"/>
                </a:solidFill>
                <a:latin typeface="Constantia" pitchFamily="18" charset="0"/>
              </a:rPr>
              <a:t> а</a:t>
            </a:r>
            <a:endParaRPr lang="ru-RU" sz="60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3995936" y="2500306"/>
            <a:ext cx="2736304" cy="1035851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sz="6000" dirty="0" smtClean="0">
                <a:solidFill>
                  <a:schemeClr val="bg1"/>
                </a:solidFill>
                <a:latin typeface="Constantia" pitchFamily="18" charset="0"/>
              </a:rPr>
              <a:t>б  </a:t>
            </a:r>
            <a:r>
              <a:rPr lang="en-US" sz="6000" dirty="0" smtClean="0">
                <a:solidFill>
                  <a:schemeClr val="bg1"/>
                </a:solidFill>
                <a:latin typeface="Constantia" pitchFamily="18" charset="0"/>
              </a:rPr>
              <a:t>a</a:t>
            </a:r>
            <a:endParaRPr lang="ru-RU" sz="60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7" name="Rectangle 4"/>
          <p:cNvSpPr>
            <a:spLocks noChangeArrowheads="1"/>
          </p:cNvSpPr>
          <p:nvPr/>
        </p:nvSpPr>
        <p:spPr bwMode="auto">
          <a:xfrm>
            <a:off x="967927" y="4653136"/>
            <a:ext cx="2490070" cy="1035851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000" dirty="0" smtClean="0">
                <a:solidFill>
                  <a:schemeClr val="bg1"/>
                </a:solidFill>
                <a:latin typeface="Constantia" pitchFamily="18" charset="0"/>
              </a:rPr>
              <a:t>a </a:t>
            </a:r>
            <a:r>
              <a:rPr lang="ru-RU" sz="6000" dirty="0" smtClean="0">
                <a:solidFill>
                  <a:schemeClr val="bg1"/>
                </a:solidFill>
                <a:latin typeface="Constantia" pitchFamily="18" charset="0"/>
              </a:rPr>
              <a:t> а</a:t>
            </a:r>
            <a:endParaRPr lang="ru-RU" sz="60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8" name="Rectangle 4"/>
          <p:cNvSpPr>
            <a:spLocks noChangeArrowheads="1"/>
          </p:cNvSpPr>
          <p:nvPr/>
        </p:nvSpPr>
        <p:spPr bwMode="auto">
          <a:xfrm>
            <a:off x="3995936" y="4648572"/>
            <a:ext cx="2490070" cy="1035851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sz="6000" dirty="0">
                <a:solidFill>
                  <a:schemeClr val="bg1"/>
                </a:solidFill>
                <a:latin typeface="Constantia" pitchFamily="18" charset="0"/>
              </a:rPr>
              <a:t>б</a:t>
            </a:r>
            <a:r>
              <a:rPr lang="en-US" sz="6000" dirty="0" smtClean="0">
                <a:solidFill>
                  <a:schemeClr val="bg1"/>
                </a:solidFill>
                <a:latin typeface="Constantia" pitchFamily="18" charset="0"/>
              </a:rPr>
              <a:t> </a:t>
            </a:r>
            <a:r>
              <a:rPr lang="ru-RU" sz="6000" dirty="0" smtClean="0">
                <a:solidFill>
                  <a:schemeClr val="bg1"/>
                </a:solidFill>
                <a:latin typeface="Constantia" pitchFamily="18" charset="0"/>
              </a:rPr>
              <a:t> с</a:t>
            </a:r>
            <a:endParaRPr lang="ru-RU" sz="6000" dirty="0">
              <a:solidFill>
                <a:schemeClr val="bg1"/>
              </a:solidFill>
              <a:latin typeface="Constantia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3883" y="-22448"/>
            <a:ext cx="8229600" cy="1219200"/>
          </a:xfrm>
        </p:spPr>
        <p:txBody>
          <a:bodyPr/>
          <a:lstStyle/>
          <a:p>
            <a:pPr algn="ctr"/>
            <a:r>
              <a:rPr lang="ru-RU" dirty="0" smtClean="0"/>
              <a:t>Простая трехчастная форма</a:t>
            </a:r>
            <a:endParaRPr lang="ru-RU" dirty="0"/>
          </a:p>
        </p:txBody>
      </p:sp>
      <p:sp>
        <p:nvSpPr>
          <p:cNvPr id="31747" name="Rectangle 3"/>
          <p:cNvSpPr>
            <a:spLocks noGrp="1"/>
          </p:cNvSpPr>
          <p:nvPr>
            <p:ph type="body" idx="4294967295"/>
          </p:nvPr>
        </p:nvSpPr>
        <p:spPr>
          <a:xfrm>
            <a:off x="0" y="500063"/>
            <a:ext cx="8229600" cy="5857875"/>
          </a:xfrm>
        </p:spPr>
        <p:txBody>
          <a:bodyPr/>
          <a:lstStyle/>
          <a:p>
            <a:endParaRPr lang="ru-RU" dirty="0" smtClean="0"/>
          </a:p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r>
              <a:rPr lang="ru-RU" dirty="0" smtClean="0"/>
              <a:t>   Репризная</a:t>
            </a:r>
          </a:p>
          <a:p>
            <a:pPr lvl="8"/>
            <a:endParaRPr lang="ru-RU" dirty="0" smtClean="0"/>
          </a:p>
          <a:p>
            <a:pPr>
              <a:buFont typeface="Wingdings 2" pitchFamily="18" charset="2"/>
              <a:buNone/>
            </a:pPr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</a:t>
            </a:r>
            <a:r>
              <a:rPr lang="ru-RU" dirty="0" err="1" smtClean="0"/>
              <a:t>Безрепризная</a:t>
            </a:r>
            <a:endParaRPr lang="ru-RU" dirty="0" smtClean="0"/>
          </a:p>
        </p:txBody>
      </p:sp>
      <p:sp>
        <p:nvSpPr>
          <p:cNvPr id="31748" name="Rectangle 4"/>
          <p:cNvSpPr>
            <a:spLocks noChangeArrowheads="1"/>
          </p:cNvSpPr>
          <p:nvPr/>
        </p:nvSpPr>
        <p:spPr bwMode="auto">
          <a:xfrm>
            <a:off x="1040582" y="2132856"/>
            <a:ext cx="6624736" cy="1584424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31749" name="Rectangle 5"/>
          <p:cNvSpPr>
            <a:spLocks noChangeArrowheads="1"/>
          </p:cNvSpPr>
          <p:nvPr/>
        </p:nvSpPr>
        <p:spPr bwMode="auto">
          <a:xfrm>
            <a:off x="1305674" y="2277368"/>
            <a:ext cx="1800225" cy="12954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sz="6600" dirty="0">
                <a:solidFill>
                  <a:schemeClr val="bg1"/>
                </a:solidFill>
                <a:latin typeface="Constantia" pitchFamily="18" charset="0"/>
              </a:rPr>
              <a:t>А</a:t>
            </a:r>
            <a:endParaRPr lang="ru-RU" sz="66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31750" name="Oval 6"/>
          <p:cNvSpPr>
            <a:spLocks noChangeArrowheads="1"/>
          </p:cNvSpPr>
          <p:nvPr/>
        </p:nvSpPr>
        <p:spPr bwMode="auto">
          <a:xfrm>
            <a:off x="3452837" y="2142059"/>
            <a:ext cx="1800225" cy="1439862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 dirty="0" smtClean="0">
                <a:solidFill>
                  <a:schemeClr val="bg1"/>
                </a:solidFill>
                <a:latin typeface="Constantia" pitchFamily="18" charset="0"/>
              </a:rPr>
              <a:t>B</a:t>
            </a:r>
            <a:endParaRPr lang="ru-RU" sz="66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15" name="Rectangle 5"/>
          <p:cNvSpPr>
            <a:spLocks noChangeArrowheads="1"/>
          </p:cNvSpPr>
          <p:nvPr/>
        </p:nvSpPr>
        <p:spPr bwMode="auto">
          <a:xfrm>
            <a:off x="5597531" y="2240161"/>
            <a:ext cx="1800225" cy="12954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sz="6600" dirty="0">
                <a:solidFill>
                  <a:schemeClr val="bg1"/>
                </a:solidFill>
                <a:latin typeface="Constantia" pitchFamily="18" charset="0"/>
              </a:rPr>
              <a:t>А</a:t>
            </a:r>
            <a:endParaRPr lang="ru-RU" sz="66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16" name="Rectangle 4"/>
          <p:cNvSpPr>
            <a:spLocks noChangeArrowheads="1"/>
          </p:cNvSpPr>
          <p:nvPr/>
        </p:nvSpPr>
        <p:spPr bwMode="auto">
          <a:xfrm>
            <a:off x="1280547" y="4941168"/>
            <a:ext cx="6624736" cy="1584424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" name="Rectangle 5"/>
          <p:cNvSpPr>
            <a:spLocks noChangeArrowheads="1"/>
          </p:cNvSpPr>
          <p:nvPr/>
        </p:nvSpPr>
        <p:spPr bwMode="auto">
          <a:xfrm>
            <a:off x="1763688" y="5085680"/>
            <a:ext cx="1800225" cy="12954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sz="6600" dirty="0">
                <a:solidFill>
                  <a:schemeClr val="bg1"/>
                </a:solidFill>
                <a:latin typeface="Constantia" pitchFamily="18" charset="0"/>
              </a:rPr>
              <a:t>А</a:t>
            </a:r>
            <a:endParaRPr lang="ru-RU" sz="66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19" name="Rectangle 5"/>
          <p:cNvSpPr>
            <a:spLocks noChangeArrowheads="1"/>
          </p:cNvSpPr>
          <p:nvPr/>
        </p:nvSpPr>
        <p:spPr bwMode="auto">
          <a:xfrm>
            <a:off x="5940152" y="5085680"/>
            <a:ext cx="1800225" cy="1295400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sz="6600" dirty="0">
                <a:solidFill>
                  <a:schemeClr val="bg1"/>
                </a:solidFill>
                <a:latin typeface="Constantia" pitchFamily="18" charset="0"/>
              </a:rPr>
              <a:t>С</a:t>
            </a:r>
            <a:endParaRPr lang="ru-RU" sz="6600" dirty="0">
              <a:solidFill>
                <a:schemeClr val="bg1"/>
              </a:solidFill>
              <a:latin typeface="Constantia" pitchFamily="18" charset="0"/>
            </a:endParaRPr>
          </a:p>
        </p:txBody>
      </p:sp>
      <p:sp>
        <p:nvSpPr>
          <p:cNvPr id="20" name="Oval 6"/>
          <p:cNvSpPr>
            <a:spLocks noChangeArrowheads="1"/>
          </p:cNvSpPr>
          <p:nvPr/>
        </p:nvSpPr>
        <p:spPr bwMode="auto">
          <a:xfrm>
            <a:off x="3921646" y="5013449"/>
            <a:ext cx="1800225" cy="1439862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6600" dirty="0">
                <a:solidFill>
                  <a:schemeClr val="bg1"/>
                </a:solidFill>
                <a:latin typeface="Constantia" pitchFamily="18" charset="0"/>
              </a:rPr>
              <a:t>B</a:t>
            </a:r>
            <a:endParaRPr lang="ru-RU" sz="6600" dirty="0">
              <a:solidFill>
                <a:schemeClr val="bg1"/>
              </a:solidFill>
              <a:latin typeface="Constanti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105363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per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Paper">
      <a:maj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ape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959</TotalTime>
  <Words>232</Words>
  <Application>Microsoft Office PowerPoint</Application>
  <PresentationFormat>Экран (4:3)</PresentationFormat>
  <Paragraphs>128</Paragraphs>
  <Slides>14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Paper</vt:lpstr>
      <vt:lpstr>Музыкальные формы</vt:lpstr>
      <vt:lpstr>Музыкальная форма - </vt:lpstr>
      <vt:lpstr>Презентация PowerPoint</vt:lpstr>
      <vt:lpstr>Презентация PowerPoint</vt:lpstr>
      <vt:lpstr>Презентация PowerPoint</vt:lpstr>
      <vt:lpstr>Вокальные формы</vt:lpstr>
      <vt:lpstr>Простые формы -</vt:lpstr>
      <vt:lpstr>Безрепризная</vt:lpstr>
      <vt:lpstr>Простая трехчастная форма</vt:lpstr>
      <vt:lpstr>Сложные формы -</vt:lpstr>
      <vt:lpstr>Презентация PowerPoint</vt:lpstr>
      <vt:lpstr>Вариации (вариационная форма) - </vt:lpstr>
      <vt:lpstr>Рондо (фр. «круг»)</vt:lpstr>
      <vt:lpstr>Сонатная форма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Музыкальные формы</dc:title>
  <dc:creator>МОУДОДДМШ2</dc:creator>
  <cp:lastModifiedBy>Директор</cp:lastModifiedBy>
  <cp:revision>66</cp:revision>
  <dcterms:created xsi:type="dcterms:W3CDTF">2001-12-31T12:25:16Z</dcterms:created>
  <dcterms:modified xsi:type="dcterms:W3CDTF">2021-06-03T23:43:45Z</dcterms:modified>
</cp:coreProperties>
</file>

<file path=docProps/thumbnail.jpeg>
</file>